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</p:sldMasterIdLst>
  <p:notesMasterIdLst>
    <p:notesMasterId r:id="rId26"/>
  </p:notesMasterIdLst>
  <p:sldIdLst>
    <p:sldId id="258" r:id="rId2"/>
    <p:sldId id="262" r:id="rId3"/>
    <p:sldId id="257" r:id="rId4"/>
    <p:sldId id="260" r:id="rId5"/>
    <p:sldId id="282" r:id="rId6"/>
    <p:sldId id="266" r:id="rId7"/>
    <p:sldId id="292" r:id="rId8"/>
    <p:sldId id="261" r:id="rId9"/>
    <p:sldId id="302" r:id="rId10"/>
    <p:sldId id="279" r:id="rId11"/>
    <p:sldId id="303" r:id="rId12"/>
    <p:sldId id="293" r:id="rId13"/>
    <p:sldId id="269" r:id="rId14"/>
    <p:sldId id="285" r:id="rId15"/>
    <p:sldId id="287" r:id="rId16"/>
    <p:sldId id="263" r:id="rId17"/>
    <p:sldId id="264" r:id="rId18"/>
    <p:sldId id="291" r:id="rId19"/>
    <p:sldId id="298" r:id="rId20"/>
    <p:sldId id="289" r:id="rId21"/>
    <p:sldId id="301" r:id="rId22"/>
    <p:sldId id="299" r:id="rId23"/>
    <p:sldId id="305" r:id="rId24"/>
    <p:sldId id="297" r:id="rId25"/>
  </p:sldIdLst>
  <p:sldSz cx="9144000" cy="6858000" type="screen4x3"/>
  <p:notesSz cx="6858000" cy="9144000"/>
  <p:embeddedFontLst>
    <p:embeddedFont>
      <p:font typeface="ＭＳ Ｐゴシック" pitchFamily="34" charset="-128"/>
      <p:regular r:id="rId27"/>
    </p:embeddedFont>
    <p:embeddedFont>
      <p:font typeface="Times" pitchFamily="18" charset="0"/>
      <p:regular r:id="rId28"/>
      <p:bold r:id="rId29"/>
      <p:italic r:id="rId30"/>
      <p:boldItalic r:id="rId31"/>
    </p:embeddedFont>
    <p:embeddedFont>
      <p:font typeface="Comic Sans MS" pitchFamily="66" charset="0"/>
      <p:regular r:id="rId32"/>
      <p:bold r:id="rId33"/>
    </p:embeddedFont>
    <p:embeddedFont>
      <p:font typeface="Calibri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C7C7"/>
    <a:srgbClr val="3F3F3F"/>
    <a:srgbClr val="E20000"/>
    <a:srgbClr val="2D37F7"/>
    <a:srgbClr val="FFA953"/>
    <a:srgbClr val="FFDBA7"/>
    <a:srgbClr val="FFFFFF"/>
    <a:srgbClr val="CC6600"/>
    <a:srgbClr val="FF9933"/>
    <a:srgbClr val="FF8C1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68" autoAdjust="0"/>
    <p:restoredTop sz="81070" autoAdjust="0"/>
  </p:normalViewPr>
  <p:slideViewPr>
    <p:cSldViewPr>
      <p:cViewPr>
        <p:scale>
          <a:sx n="75" d="100"/>
          <a:sy n="75" d="100"/>
        </p:scale>
        <p:origin x="-1992" y="-5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3180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D71075-BDC5-457A-84FF-E42076E95045}" type="datetimeFigureOut">
              <a:rPr lang="it-IT" smtClean="0"/>
              <a:pPr/>
              <a:t>03/11/2010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D806E-7465-4A3E-A9EC-6354506BCC71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I’m going to talk about a new thumbnail bar for the visualization of large image</a:t>
            </a:r>
            <a:r>
              <a:rPr lang="en-US" baseline="0" noProof="0" dirty="0" smtClean="0"/>
              <a:t> datasets.</a:t>
            </a:r>
            <a:endParaRPr lang="en-US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806E-7465-4A3E-A9EC-6354506BCC71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At any</a:t>
            </a:r>
            <a:r>
              <a:rPr lang="en-US" baseline="0" noProof="0" dirty="0" smtClean="0"/>
              <a:t> given moment, a subset of the entire dataset is visible inside the thumbnail area.</a:t>
            </a:r>
          </a:p>
          <a:p>
            <a:r>
              <a:rPr lang="en-US" baseline="0" noProof="0" dirty="0" smtClean="0"/>
              <a:t>Given an importance for each image, we can cluster images so that near to the focus</a:t>
            </a:r>
          </a:p>
          <a:p>
            <a:r>
              <a:rPr lang="en-US" baseline="0" noProof="0" dirty="0" smtClean="0"/>
              <a:t>each image represents only itself, while going towards the thumbnail area edges</a:t>
            </a:r>
          </a:p>
          <a:p>
            <a:r>
              <a:rPr lang="en-US" baseline="0" noProof="0" dirty="0" smtClean="0"/>
              <a:t>each image increasingly represents more and more others.</a:t>
            </a:r>
            <a:endParaRPr lang="en-US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806E-7465-4A3E-A9EC-6354506BCC71}" type="slidenum">
              <a:rPr lang="it-IT" smtClean="0"/>
              <a:pPr/>
              <a:t>10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806E-7465-4A3E-A9EC-6354506BCC71}" type="slidenum">
              <a:rPr lang="it-IT" smtClean="0"/>
              <a:pPr/>
              <a:t>11</a:t>
            </a:fld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In</a:t>
            </a:r>
            <a:r>
              <a:rPr lang="en-US" baseline="0" noProof="0" dirty="0" smtClean="0"/>
              <a:t> this representation, a visual ordering is strictly maintained from left to right, as the images ordering is respected along the x-axis.</a:t>
            </a:r>
          </a:p>
          <a:p>
            <a:r>
              <a:rPr lang="en-US" baseline="0" noProof="0" dirty="0" smtClean="0"/>
              <a:t>Along the y-axis, however, an arbitrary image disposition is allowed.</a:t>
            </a:r>
            <a:endParaRPr lang="en-US" noProof="0" dirty="0" smtClean="0"/>
          </a:p>
          <a:p>
            <a:endParaRPr lang="en-US" noProof="0" dirty="0" smtClean="0"/>
          </a:p>
          <a:p>
            <a:r>
              <a:rPr lang="en-US" noProof="0" dirty="0" smtClean="0"/>
              <a:t>The net effect is that with respect to the focus</a:t>
            </a:r>
            <a:r>
              <a:rPr lang="en-US" baseline="0" noProof="0" dirty="0" smtClean="0"/>
              <a:t> image, </a:t>
            </a:r>
            <a:r>
              <a:rPr lang="en-US" noProof="0" dirty="0" smtClean="0"/>
              <a:t>on the left side we have a</a:t>
            </a:r>
            <a:r>
              <a:rPr lang="en-US" baseline="0" noProof="0" dirty="0" smtClean="0"/>
              <a:t> continuously</a:t>
            </a:r>
            <a:r>
              <a:rPr lang="en-US" noProof="0" dirty="0" smtClean="0"/>
              <a:t> ordered set of previous images in the ordering,</a:t>
            </a:r>
          </a:p>
          <a:p>
            <a:r>
              <a:rPr lang="en-US" noProof="0" dirty="0" smtClean="0"/>
              <a:t>while on the other side we have a</a:t>
            </a:r>
            <a:r>
              <a:rPr lang="en-US" baseline="0" noProof="0" dirty="0" smtClean="0"/>
              <a:t> continuously</a:t>
            </a:r>
            <a:r>
              <a:rPr lang="en-US" noProof="0" dirty="0" smtClean="0"/>
              <a:t> ordered set of following</a:t>
            </a:r>
            <a:r>
              <a:rPr lang="en-US" baseline="0" noProof="0" dirty="0" smtClean="0"/>
              <a:t> images in the ordering.</a:t>
            </a:r>
          </a:p>
          <a:p>
            <a:endParaRPr lang="en-US" baseline="0" noProof="0" dirty="0" smtClean="0"/>
          </a:p>
          <a:p>
            <a:r>
              <a:rPr lang="en-US" baseline="0" noProof="0" dirty="0" smtClean="0"/>
              <a:t>Given an x-distance from the focus, all the image-ordering distances of thumbnails from the focus</a:t>
            </a:r>
          </a:p>
          <a:p>
            <a:r>
              <a:rPr lang="en-US" baseline="0" noProof="0" dirty="0" smtClean="0"/>
              <a:t>are in general comparable among them.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806E-7465-4A3E-A9EC-6354506BCC71}" type="slidenum">
              <a:rPr lang="it-IT" smtClean="0"/>
              <a:pPr/>
              <a:t>12</a:t>
            </a:fld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For completeness</a:t>
            </a:r>
            <a:endParaRPr lang="en-US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806E-7465-4A3E-A9EC-6354506BCC71}" type="slidenum">
              <a:rPr lang="it-IT" smtClean="0"/>
              <a:pPr/>
              <a:t>13</a:t>
            </a:fld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The</a:t>
            </a:r>
            <a:r>
              <a:rPr lang="en-US" baseline="0" noProof="0" dirty="0" smtClean="0"/>
              <a:t> user can select at anyone moment any visible thumbnail by clicking on it with a pointer.</a:t>
            </a:r>
          </a:p>
          <a:p>
            <a:r>
              <a:rPr lang="en-US" baseline="0" noProof="0" dirty="0" smtClean="0"/>
              <a:t>In this example, let’s select a thumbnail on the right.</a:t>
            </a:r>
            <a:endParaRPr lang="en-US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806E-7465-4A3E-A9EC-6354506BCC71}" type="slidenum">
              <a:rPr lang="it-IT" smtClean="0"/>
              <a:pPr/>
              <a:t>14</a:t>
            </a:fld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en-US" baseline="0" noProof="0" dirty="0" smtClean="0">
                <a:sym typeface="Wingdings" pitchFamily="2" charset="2"/>
              </a:rPr>
              <a:t>We obtain a new configuration in which the focus image has been replaced by the new one,</a:t>
            </a:r>
          </a:p>
          <a:p>
            <a:pPr>
              <a:buFont typeface="Wingdings" pitchFamily="2" charset="2"/>
              <a:buNone/>
            </a:pPr>
            <a:r>
              <a:rPr lang="en-US" baseline="0" noProof="0" dirty="0" smtClean="0">
                <a:sym typeface="Wingdings" pitchFamily="2" charset="2"/>
              </a:rPr>
              <a:t>and </a:t>
            </a:r>
            <a:r>
              <a:rPr lang="en-US" sz="1100" baseline="0" noProof="0" dirty="0" smtClean="0">
                <a:sym typeface="Wingdings" pitchFamily="2" charset="2"/>
              </a:rPr>
              <a:t>all the described diagram features are preserved.</a:t>
            </a:r>
          </a:p>
          <a:p>
            <a:pPr>
              <a:buFont typeface="Wingdings" pitchFamily="2" charset="2"/>
              <a:buNone/>
            </a:pPr>
            <a:r>
              <a:rPr lang="en-US" sz="1100" baseline="0" noProof="0" dirty="0" smtClean="0">
                <a:sym typeface="Wingdings" pitchFamily="2" charset="2"/>
              </a:rPr>
              <a:t>During the transition between the two static configurations, many images move.</a:t>
            </a:r>
          </a:p>
          <a:p>
            <a:pPr>
              <a:buFont typeface="Wingdings" pitchFamily="2" charset="2"/>
              <a:buNone/>
            </a:pPr>
            <a:r>
              <a:rPr lang="en-US" sz="1100" baseline="0" noProof="0" dirty="0" smtClean="0">
                <a:sym typeface="Wingdings" pitchFamily="2" charset="2"/>
              </a:rPr>
              <a:t>Contemporarily, some images disappear, others might appear at the borders or inside the diagram (between two existing thumbnails).</a:t>
            </a:r>
          </a:p>
          <a:p>
            <a:pPr>
              <a:buFont typeface="Wingdings" pitchFamily="2" charset="2"/>
              <a:buNone/>
            </a:pPr>
            <a:r>
              <a:rPr lang="en-US" sz="1100" baseline="0" noProof="0" dirty="0" smtClean="0">
                <a:sym typeface="Wingdings" pitchFamily="2" charset="2"/>
              </a:rPr>
              <a:t>Some images are enlarged, like the new focus, while others become smaller, like the previous focus.</a:t>
            </a:r>
          </a:p>
          <a:p>
            <a:pPr>
              <a:buFont typeface="Wingdings" pitchFamily="2" charset="2"/>
              <a:buNone/>
            </a:pPr>
            <a:r>
              <a:rPr lang="en-US" sz="1200" baseline="0" noProof="0" dirty="0" smtClean="0">
                <a:sym typeface="Wingdings" pitchFamily="2" charset="2"/>
              </a:rPr>
              <a:t>Every change smoothly converges to its final state, leading to an animation with temporal coherence.</a:t>
            </a:r>
          </a:p>
          <a:p>
            <a:pPr>
              <a:buFont typeface="Wingdings" pitchFamily="2" charset="2"/>
              <a:buNone/>
            </a:pPr>
            <a:endParaRPr lang="en-US" sz="1200" baseline="0" noProof="0" dirty="0" smtClean="0">
              <a:sym typeface="Wingdings" pitchFamily="2" charset="2"/>
            </a:endParaRPr>
          </a:p>
          <a:p>
            <a:pPr>
              <a:buFont typeface="Wingdings" pitchFamily="2" charset="2"/>
              <a:buNone/>
            </a:pPr>
            <a:r>
              <a:rPr lang="en-US" sz="1200" baseline="0" noProof="0" dirty="0" smtClean="0">
                <a:sym typeface="Wingdings" pitchFamily="2" charset="2"/>
              </a:rPr>
              <a:t>Image movements across the thumbnail area are a direct consequence of both the resizing and the</a:t>
            </a:r>
          </a:p>
          <a:p>
            <a:pPr>
              <a:buFont typeface="Wingdings" pitchFamily="2" charset="2"/>
              <a:buNone/>
            </a:pPr>
            <a:r>
              <a:rPr lang="en-US" sz="1200" baseline="0" noProof="0" dirty="0" smtClean="0">
                <a:sym typeface="Wingdings" pitchFamily="2" charset="2"/>
              </a:rPr>
              <a:t>add/remove of other images.</a:t>
            </a:r>
            <a:endParaRPr lang="en-US" sz="1100" baseline="0" noProof="0" dirty="0" smtClean="0">
              <a:sym typeface="Wingdings" pitchFamily="2" charset="2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806E-7465-4A3E-A9EC-6354506BCC71}" type="slidenum">
              <a:rPr lang="it-IT" smtClean="0"/>
              <a:pPr/>
              <a:t>15</a:t>
            </a:fld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noProof="0" dirty="0" smtClean="0"/>
              <a:t>To obtain such an image browser, we exploit a well known plane partition called </a:t>
            </a:r>
            <a:r>
              <a:rPr lang="en-US" baseline="0" noProof="0" dirty="0" err="1" smtClean="0"/>
              <a:t>Voronoi</a:t>
            </a:r>
            <a:r>
              <a:rPr lang="en-US" baseline="0" noProof="0" dirty="0" smtClean="0"/>
              <a:t> diagram.</a:t>
            </a:r>
          </a:p>
          <a:p>
            <a:r>
              <a:rPr lang="en-US" baseline="0" noProof="0" dirty="0" smtClean="0"/>
              <a:t>Just as a brief recall, given a plane and a set of points called seeds, the </a:t>
            </a:r>
            <a:r>
              <a:rPr lang="en-US" baseline="0" noProof="0" dirty="0" err="1" smtClean="0"/>
              <a:t>Voronoi</a:t>
            </a:r>
            <a:r>
              <a:rPr lang="en-US" baseline="0" noProof="0" dirty="0" smtClean="0"/>
              <a:t> diagram</a:t>
            </a:r>
          </a:p>
          <a:p>
            <a:r>
              <a:rPr lang="en-US" baseline="0" noProof="0" dirty="0" smtClean="0"/>
              <a:t>is the plane partition in which </a:t>
            </a:r>
            <a:r>
              <a:rPr lang="en-US" dirty="0" smtClean="0"/>
              <a:t>each seed defines the region of points which are nearer to that seed than to any other seed.</a:t>
            </a:r>
            <a:endParaRPr lang="en-US" baseline="0" noProof="0" dirty="0" smtClean="0"/>
          </a:p>
          <a:p>
            <a:endParaRPr lang="en-US" baseline="0" noProof="0" dirty="0" smtClean="0"/>
          </a:p>
          <a:p>
            <a:r>
              <a:rPr lang="en-US" baseline="0" noProof="0" dirty="0" smtClean="0"/>
              <a:t>Then we add an auto-</a:t>
            </a:r>
            <a:r>
              <a:rPr lang="en-US" baseline="0" noProof="0" dirty="0" err="1" smtClean="0"/>
              <a:t>recentering</a:t>
            </a:r>
            <a:r>
              <a:rPr lang="en-US" baseline="0" noProof="0" dirty="0" smtClean="0"/>
              <a:t> step, using the Lloyd algorithm:</a:t>
            </a:r>
          </a:p>
          <a:p>
            <a:r>
              <a:rPr lang="en-US" baseline="0" noProof="0" dirty="0" smtClean="0"/>
              <a:t>for each region, we compute its </a:t>
            </a:r>
            <a:r>
              <a:rPr lang="en-US" baseline="0" noProof="0" dirty="0" err="1" smtClean="0"/>
              <a:t>barycenter</a:t>
            </a:r>
            <a:r>
              <a:rPr lang="en-US" baseline="0" noProof="0" dirty="0" smtClean="0"/>
              <a:t> and move its seed there.</a:t>
            </a:r>
          </a:p>
          <a:p>
            <a:r>
              <a:rPr lang="en-US" baseline="0" noProof="0" dirty="0" smtClean="0"/>
              <a:t>Then, we </a:t>
            </a:r>
            <a:r>
              <a:rPr lang="en-US" baseline="0" noProof="0" dirty="0" err="1" smtClean="0"/>
              <a:t>recompute</a:t>
            </a:r>
            <a:r>
              <a:rPr lang="en-US" baseline="0" noProof="0" dirty="0" smtClean="0"/>
              <a:t> the </a:t>
            </a:r>
            <a:r>
              <a:rPr lang="en-US" baseline="0" noProof="0" dirty="0" err="1" smtClean="0"/>
              <a:t>Voronoi</a:t>
            </a:r>
            <a:r>
              <a:rPr lang="en-US" baseline="0" noProof="0" dirty="0" smtClean="0"/>
              <a:t> diagram for the new seeds positions in an iterative process</a:t>
            </a:r>
          </a:p>
          <a:p>
            <a:r>
              <a:rPr lang="en-US" baseline="0" noProof="0" dirty="0" smtClean="0"/>
              <a:t>which brings to </a:t>
            </a:r>
            <a:r>
              <a:rPr lang="en-US" baseline="0" noProof="0" dirty="0" err="1" smtClean="0"/>
              <a:t>equireal</a:t>
            </a:r>
            <a:r>
              <a:rPr lang="en-US" baseline="0" noProof="0" dirty="0" smtClean="0"/>
              <a:t> regions.</a:t>
            </a:r>
          </a:p>
          <a:p>
            <a:endParaRPr lang="en-US" baseline="0" noProof="0" dirty="0" smtClean="0"/>
          </a:p>
          <a:p>
            <a:r>
              <a:rPr lang="en-US" baseline="0" noProof="0" dirty="0" smtClean="0"/>
              <a:t>Generally, </a:t>
            </a:r>
            <a:r>
              <a:rPr lang="en-US" baseline="0" noProof="0" dirty="0" err="1" smtClean="0"/>
              <a:t>autorecentering</a:t>
            </a:r>
            <a:r>
              <a:rPr lang="en-US" baseline="0" noProof="0" dirty="0" smtClean="0"/>
              <a:t> </a:t>
            </a:r>
            <a:r>
              <a:rPr lang="en-US" baseline="0" noProof="0" dirty="0" err="1" smtClean="0"/>
              <a:t>Voronoi</a:t>
            </a:r>
            <a:r>
              <a:rPr lang="en-US" baseline="0" noProof="0" dirty="0" smtClean="0"/>
              <a:t> diagrams are widely studied for their final configuration properties,</a:t>
            </a:r>
          </a:p>
          <a:p>
            <a:r>
              <a:rPr lang="en-US" baseline="0" noProof="0" dirty="0" smtClean="0"/>
              <a:t>but we are also interested in all the process that transforms a </a:t>
            </a:r>
            <a:r>
              <a:rPr lang="en-US" baseline="0" noProof="0" dirty="0" err="1" smtClean="0"/>
              <a:t>Voronoi</a:t>
            </a:r>
            <a:r>
              <a:rPr lang="en-US" baseline="0" noProof="0" dirty="0" smtClean="0"/>
              <a:t> diagram into another,</a:t>
            </a:r>
          </a:p>
          <a:p>
            <a:r>
              <a:rPr lang="en-US" baseline="0" noProof="0" dirty="0" smtClean="0"/>
              <a:t>because this is our base mechanism to obtain animations.</a:t>
            </a:r>
          </a:p>
          <a:p>
            <a:endParaRPr lang="en-US" baseline="0" noProof="0" dirty="0" smtClean="0"/>
          </a:p>
          <a:p>
            <a:r>
              <a:rPr lang="en-US" baseline="0" noProof="0" dirty="0" smtClean="0"/>
              <a:t>Our browser however requires a slightly different version of </a:t>
            </a:r>
            <a:r>
              <a:rPr lang="en-US" baseline="0" noProof="0" dirty="0" err="1" smtClean="0"/>
              <a:t>autorecentering</a:t>
            </a:r>
            <a:r>
              <a:rPr lang="en-US" baseline="0" noProof="0" dirty="0" smtClean="0"/>
              <a:t> </a:t>
            </a:r>
            <a:r>
              <a:rPr lang="en-US" baseline="0" noProof="0" dirty="0" err="1" smtClean="0"/>
              <a:t>Voronoi</a:t>
            </a:r>
            <a:r>
              <a:rPr lang="en-US" baseline="0" noProof="0" dirty="0" smtClean="0"/>
              <a:t> diagrams.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806E-7465-4A3E-A9EC-6354506BCC71}" type="slidenum">
              <a:rPr lang="it-IT" smtClean="0"/>
              <a:pPr/>
              <a:t>16</a:t>
            </a:fld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Thus, we have to “tame” them.</a:t>
            </a:r>
            <a:r>
              <a:rPr lang="en-US" baseline="0" noProof="0" dirty="0" smtClean="0"/>
              <a:t> Let’s see how.</a:t>
            </a:r>
            <a:endParaRPr lang="en-US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806E-7465-4A3E-A9EC-6354506BCC71}" type="slidenum">
              <a:rPr lang="it-IT" smtClean="0"/>
              <a:pPr/>
              <a:t>17</a:t>
            </a:fld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So we have said that </a:t>
            </a:r>
            <a:r>
              <a:rPr lang="en-US" noProof="0" dirty="0" err="1" smtClean="0"/>
              <a:t>autrecentering</a:t>
            </a:r>
            <a:r>
              <a:rPr lang="en-US" noProof="0" dirty="0" smtClean="0"/>
              <a:t> </a:t>
            </a:r>
            <a:r>
              <a:rPr lang="en-US" noProof="0" dirty="0" err="1" smtClean="0"/>
              <a:t>Voronoi</a:t>
            </a:r>
            <a:r>
              <a:rPr lang="en-US" noProof="0" dirty="0" smtClean="0"/>
              <a:t> diagrams generate</a:t>
            </a:r>
            <a:r>
              <a:rPr lang="en-US" baseline="0" noProof="0" dirty="0" smtClean="0"/>
              <a:t> regions with the same area.</a:t>
            </a:r>
          </a:p>
          <a:p>
            <a:r>
              <a:rPr lang="en-US" baseline="0" noProof="0" dirty="0" smtClean="0"/>
              <a:t>We can differentiate each region size by additively weighting each region, adopting the so called “Power Diagram”.</a:t>
            </a:r>
          </a:p>
          <a:p>
            <a:r>
              <a:rPr lang="en-US" baseline="0" noProof="0" dirty="0" smtClean="0"/>
              <a:t>By dynamically reweighting the diagram, we obtain smooth transitions and we can even make regions smoothly appear or disappear from anywhere.</a:t>
            </a:r>
          </a:p>
          <a:p>
            <a:endParaRPr lang="en-US" baseline="0" noProof="0" dirty="0" smtClean="0"/>
          </a:p>
          <a:p>
            <a:r>
              <a:rPr lang="en-US" baseline="0" noProof="0" dirty="0" smtClean="0"/>
              <a:t>The </a:t>
            </a:r>
            <a:r>
              <a:rPr lang="en-US" baseline="0" noProof="0" dirty="0" err="1" smtClean="0"/>
              <a:t>recentering</a:t>
            </a:r>
            <a:r>
              <a:rPr lang="en-US" baseline="0" noProof="0" dirty="0" smtClean="0"/>
              <a:t> step, however, does not ensure that regions maintain their relative ordering along the x-axis, thus we enforce it at every iteration.</a:t>
            </a:r>
          </a:p>
          <a:p>
            <a:endParaRPr lang="en-US" baseline="0" noProof="0" dirty="0" smtClean="0"/>
          </a:p>
          <a:p>
            <a:r>
              <a:rPr lang="en-US" baseline="0" noProof="0" dirty="0" smtClean="0"/>
              <a:t>Then, we deform each region accordingly to its associated thumbnail aspect ratio and orientation.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806E-7465-4A3E-A9EC-6354506BCC71}" type="slidenum">
              <a:rPr lang="it-IT" smtClean="0"/>
              <a:pPr/>
              <a:t>18</a:t>
            </a:fld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noProof="0" dirty="0" smtClean="0"/>
              <a:t>Yet, the system is still not tamed, and it tends to oscillate near convergence, but it is not too difficult to stabilize it.</a:t>
            </a:r>
          </a:p>
          <a:p>
            <a:endParaRPr lang="en-US" baseline="0" noProof="0" dirty="0" smtClean="0"/>
          </a:p>
          <a:p>
            <a:r>
              <a:rPr lang="en-US" baseline="0" noProof="0" dirty="0" smtClean="0"/>
              <a:t>For a general speed up of the system, we apply extra forces to pull regions in their expected positions.</a:t>
            </a:r>
          </a:p>
          <a:p>
            <a:endParaRPr lang="en-US" baseline="0" noProof="0" dirty="0" smtClean="0"/>
          </a:p>
          <a:p>
            <a:r>
              <a:rPr lang="en-US" baseline="0" noProof="0" dirty="0" smtClean="0"/>
              <a:t>It is also possible to </a:t>
            </a:r>
            <a:r>
              <a:rPr lang="en-US" dirty="0" smtClean="0"/>
              <a:t>tie a region to the current mouse position, letting the rest of the system</a:t>
            </a:r>
            <a:r>
              <a:rPr lang="en-US" baseline="0" dirty="0" smtClean="0"/>
              <a:t> follow it.</a:t>
            </a:r>
          </a:p>
          <a:p>
            <a:endParaRPr lang="en-US" baseline="0" noProof="0" dirty="0" smtClean="0"/>
          </a:p>
          <a:p>
            <a:r>
              <a:rPr lang="en-US" baseline="0" noProof="0" dirty="0" smtClean="0"/>
              <a:t>Constraining the position of the region being dragged.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806E-7465-4A3E-A9EC-6354506BCC71}" type="slidenum">
              <a:rPr lang="it-IT" smtClean="0"/>
              <a:pPr/>
              <a:t>19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We target the browsing of dataset of images which cannot</a:t>
            </a:r>
            <a:r>
              <a:rPr lang="en-US" baseline="0" noProof="0" dirty="0" smtClean="0"/>
              <a:t> be all visible at the same time on a screen.</a:t>
            </a:r>
          </a:p>
          <a:p>
            <a:r>
              <a:rPr lang="en-US" baseline="0" noProof="0" dirty="0" smtClean="0"/>
              <a:t>In such datasets images usually have varying aspect ratios and can have different orientations.</a:t>
            </a:r>
          </a:p>
          <a:p>
            <a:r>
              <a:rPr lang="en-US" baseline="0" noProof="0" dirty="0" smtClean="0"/>
              <a:t>It is also rather common to have a total ordering defined over the images.</a:t>
            </a:r>
          </a:p>
          <a:p>
            <a:r>
              <a:rPr lang="en-US" baseline="0" noProof="0" dirty="0" smtClean="0"/>
              <a:t>For instance, the time of shot for a set of photographs, rather than some ordering defined over a calibrated dataset, and so on.</a:t>
            </a:r>
          </a:p>
          <a:p>
            <a:r>
              <a:rPr lang="en-US" baseline="0" noProof="0" dirty="0" smtClean="0"/>
              <a:t>Thus, requiring a total ordering does not restrict too much the variety of datasets we can treat.</a:t>
            </a:r>
          </a:p>
          <a:p>
            <a:r>
              <a:rPr lang="en-US" baseline="0" noProof="0" dirty="0" smtClean="0"/>
              <a:t>As last requirement, it should be possible to specify a per-image importance,</a:t>
            </a:r>
          </a:p>
          <a:p>
            <a:r>
              <a:rPr lang="en-US" baseline="0" noProof="0" dirty="0" smtClean="0"/>
              <a:t>such that each one represents a subset of others.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806E-7465-4A3E-A9EC-6354506BCC71}" type="slidenum">
              <a:rPr lang="it-IT" smtClean="0"/>
              <a:pPr/>
              <a:t>2</a:t>
            </a:fld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Ora</a:t>
            </a:r>
            <a:r>
              <a:rPr lang="it-IT" baseline="0" dirty="0" smtClean="0"/>
              <a:t> abbiamo la nostra bar animata divisa in regioni che rispecchiano le dimensioni che volevamo e hanno </a:t>
            </a:r>
            <a:r>
              <a:rPr lang="it-IT" baseline="0" dirty="0" err="1" smtClean="0"/>
              <a:t>aspect</a:t>
            </a:r>
            <a:r>
              <a:rPr lang="it-IT" baseline="0" dirty="0" smtClean="0"/>
              <a:t> e persino orientamento per l’immagine che devono </a:t>
            </a:r>
            <a:r>
              <a:rPr lang="it-IT" baseline="0" dirty="0" err="1" smtClean="0"/>
              <a:t>embeddare</a:t>
            </a:r>
            <a:r>
              <a:rPr lang="it-IT" baseline="0" dirty="0" smtClean="0"/>
              <a:t>. Ora si riempiono le </a:t>
            </a:r>
            <a:r>
              <a:rPr lang="it-IT" baseline="0" dirty="0" err="1" smtClean="0"/>
              <a:t>regions</a:t>
            </a:r>
            <a:r>
              <a:rPr lang="it-IT" baseline="0" dirty="0" smtClean="0"/>
              <a:t> coi </a:t>
            </a:r>
            <a:r>
              <a:rPr lang="it-IT" baseline="0" dirty="0" err="1" smtClean="0"/>
              <a:t>thumbnail</a:t>
            </a:r>
            <a:r>
              <a:rPr lang="it-IT" baseline="0" dirty="0" smtClean="0"/>
              <a:t>. Come?</a:t>
            </a:r>
            <a:br>
              <a:rPr lang="it-IT" baseline="0" dirty="0" smtClean="0"/>
            </a:br>
            <a:r>
              <a:rPr lang="it-IT" baseline="0" dirty="0" smtClean="0"/>
              <a:t>(immagine senza </a:t>
            </a:r>
            <a:r>
              <a:rPr lang="it-IT" baseline="0" dirty="0" err="1" smtClean="0"/>
              <a:t>thumbnail</a:t>
            </a:r>
            <a:r>
              <a:rPr lang="it-IT" baseline="0" dirty="0" smtClean="0"/>
              <a:t> + box regole riassuntivo)</a:t>
            </a:r>
          </a:p>
          <a:p>
            <a:endParaRPr lang="it-IT" baseline="0" dirty="0" smtClean="0"/>
          </a:p>
          <a:p>
            <a:r>
              <a:rPr lang="en-US" baseline="0" noProof="0" dirty="0" smtClean="0"/>
              <a:t>The result is an arbitrarily shaped thumbnail bar</a:t>
            </a:r>
          </a:p>
          <a:p>
            <a:endParaRPr lang="en-US" baseline="0" noProof="0" dirty="0" smtClean="0"/>
          </a:p>
          <a:p>
            <a:r>
              <a:rPr lang="en-US" baseline="0" noProof="0" dirty="0" smtClean="0"/>
              <a:t>We can make regions bulge out from the bar shape. That’s controlled with another parameter.</a:t>
            </a:r>
            <a:endParaRPr lang="en-US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806E-7465-4A3E-A9EC-6354506BCC71}" type="slidenum">
              <a:rPr lang="it-IT" smtClean="0"/>
              <a:pPr/>
              <a:t>20</a:t>
            </a:fld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Let’s now see how we fill regions with thumbnails.</a:t>
            </a:r>
          </a:p>
          <a:p>
            <a:r>
              <a:rPr lang="en-US" noProof="0" dirty="0" smtClean="0"/>
              <a:t>Given an image with possibly an orientation and given an irregular region,</a:t>
            </a:r>
          </a:p>
          <a:p>
            <a:r>
              <a:rPr lang="en-US" baseline="0" noProof="0" dirty="0" smtClean="0"/>
              <a:t>which has approximately the same image aspect and orientation,</a:t>
            </a:r>
          </a:p>
          <a:p>
            <a:r>
              <a:rPr lang="en-US" baseline="0" noProof="0" dirty="0" smtClean="0"/>
              <a:t>we can produce at least three different fillings:</a:t>
            </a:r>
          </a:p>
          <a:p>
            <a:r>
              <a:rPr lang="en-US" baseline="0" noProof="0" dirty="0" smtClean="0"/>
              <a:t>- either resizing the image thumbnail into the region,</a:t>
            </a:r>
          </a:p>
          <a:p>
            <a:pPr>
              <a:buFontTx/>
              <a:buChar char="-"/>
            </a:pPr>
            <a:r>
              <a:rPr lang="en-US" baseline="0" noProof="0" dirty="0" smtClean="0"/>
              <a:t> or cropping the thumbnail to fit into the region,</a:t>
            </a:r>
          </a:p>
          <a:p>
            <a:pPr>
              <a:buFontTx/>
              <a:buChar char="-"/>
            </a:pPr>
            <a:r>
              <a:rPr lang="en-US" baseline="0" noProof="0" dirty="0" smtClean="0"/>
              <a:t> or even more cropping the thumbnail by zooming into it.</a:t>
            </a:r>
            <a:endParaRPr lang="en-US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806E-7465-4A3E-A9EC-6354506BCC71}" type="slidenum">
              <a:rPr lang="it-IT" smtClean="0"/>
              <a:pPr/>
              <a:t>21</a:t>
            </a:fld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806E-7465-4A3E-A9EC-6354506BCC71}" type="slidenum">
              <a:rPr lang="it-IT" smtClean="0"/>
              <a:pPr/>
              <a:t>22</a:t>
            </a:fld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 example,</a:t>
            </a:r>
            <a:r>
              <a:rPr lang="en-US" baseline="0" dirty="0" smtClean="0"/>
              <a:t> we can generate a thumbnail bar by filling the regions with resized thumbnails.</a:t>
            </a:r>
          </a:p>
          <a:p>
            <a:r>
              <a:rPr lang="en-US" baseline="0" dirty="0" smtClean="0"/>
              <a:t>As said, this lets some empty space be present around each thumbnail as happens in conventional browsers.</a:t>
            </a:r>
          </a:p>
          <a:p>
            <a:r>
              <a:rPr lang="en-US" baseline="0" dirty="0" smtClean="0"/>
              <a:t>But the underlying </a:t>
            </a:r>
            <a:r>
              <a:rPr lang="en-US" baseline="0" dirty="0" err="1" smtClean="0"/>
              <a:t>Voronoi</a:t>
            </a:r>
            <a:r>
              <a:rPr lang="en-US" baseline="0" dirty="0" smtClean="0"/>
              <a:t> diagram ensures that a good packing is achieved.</a:t>
            </a:r>
          </a:p>
          <a:p>
            <a:r>
              <a:rPr lang="en-US" baseline="0" dirty="0" smtClean="0"/>
              <a:t>Still, all our desired </a:t>
            </a:r>
            <a:r>
              <a:rPr lang="en-US" baseline="0" dirty="0" err="1" smtClean="0"/>
              <a:t>Voronoi</a:t>
            </a:r>
            <a:r>
              <a:rPr lang="en-US" baseline="0" dirty="0" smtClean="0"/>
              <a:t> diagram properties are preserved.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806E-7465-4A3E-A9EC-6354506BCC71}" type="slidenum">
              <a:rPr lang="it-IT" smtClean="0"/>
              <a:pPr/>
              <a:t>23</a:t>
            </a:fld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noProof="0" dirty="0" smtClean="0"/>
              <a:t>Manipulating these and other parameters, we can obtain a wide range of useful thumbnail bars.</a:t>
            </a:r>
          </a:p>
          <a:p>
            <a:r>
              <a:rPr lang="en-US" baseline="0" noProof="0" dirty="0" smtClean="0"/>
              <a:t>We can have</a:t>
            </a:r>
          </a:p>
          <a:p>
            <a:r>
              <a:rPr lang="en-US" baseline="0" noProof="0" dirty="0" smtClean="0"/>
              <a:t>Any/different thumbnail bar shapes</a:t>
            </a:r>
          </a:p>
          <a:p>
            <a:r>
              <a:rPr lang="en-US" baseline="0" noProof="0" dirty="0" smtClean="0"/>
              <a:t>Any/different thumbnail size distributions</a:t>
            </a:r>
          </a:p>
          <a:p>
            <a:r>
              <a:rPr lang="en-US" baseline="0" noProof="0" dirty="0" smtClean="0"/>
              <a:t>Any/different ways to fit thumbnails inside regions</a:t>
            </a:r>
          </a:p>
          <a:p>
            <a:r>
              <a:rPr lang="en-US" baseline="0" noProof="0" dirty="0" smtClean="0"/>
              <a:t>Any/different </a:t>
            </a:r>
            <a:r>
              <a:rPr lang="en-US" baseline="0" noProof="0" dirty="0" err="1" smtClean="0"/>
              <a:t>clusterings</a:t>
            </a:r>
            <a:endParaRPr lang="en-US" baseline="0" noProof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noProof="0" dirty="0" smtClean="0"/>
              <a:t>Any/different strategies at borders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806E-7465-4A3E-A9EC-6354506BCC71}" type="slidenum">
              <a:rPr lang="it-IT" smtClean="0"/>
              <a:pPr/>
              <a:t>24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noProof="0" dirty="0" smtClean="0"/>
              <a:t>Nowadays, we know how easy is to produce thousands of photographs using a camera,</a:t>
            </a:r>
          </a:p>
          <a:p>
            <a:r>
              <a:rPr lang="en-US" baseline="0" noProof="0" dirty="0" smtClean="0"/>
              <a:t>and how large are the datasets available on the Internet.</a:t>
            </a:r>
          </a:p>
          <a:p>
            <a:r>
              <a:rPr lang="en-US" baseline="0" noProof="0" dirty="0" smtClean="0"/>
              <a:t>With such datasets, conventional image-browsers perform less well,</a:t>
            </a:r>
          </a:p>
          <a:p>
            <a:r>
              <a:rPr lang="en-US" baseline="0" noProof="0" dirty="0" smtClean="0"/>
              <a:t>in that at any given moment it is possible to show only a subset of the images.</a:t>
            </a:r>
          </a:p>
          <a:p>
            <a:r>
              <a:rPr lang="en-US" baseline="0" noProof="0" dirty="0" smtClean="0"/>
              <a:t>Scrolling panels are a typical way to change this subset.</a:t>
            </a:r>
          </a:p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806E-7465-4A3E-A9EC-6354506BCC71}" type="slidenum">
              <a:rPr lang="it-IT" smtClean="0"/>
              <a:pPr/>
              <a:t>3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noProof="0" dirty="0" smtClean="0"/>
              <a:t>This drawback is even more emphasized for those browsers which devote a large area of the screen</a:t>
            </a:r>
          </a:p>
          <a:p>
            <a:r>
              <a:rPr lang="en-US" baseline="0" noProof="0" dirty="0" smtClean="0"/>
              <a:t>to show something else, like for instance a high resolution version of the selected thumbnail, or a 3D model, and so on.</a:t>
            </a:r>
          </a:p>
          <a:p>
            <a:r>
              <a:rPr lang="en-US" baseline="0" noProof="0" dirty="0" smtClean="0"/>
              <a:t>In such cases, the browsing is limited by a small thumbnail bar.</a:t>
            </a:r>
          </a:p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806E-7465-4A3E-A9EC-6354506BCC71}" type="slidenum">
              <a:rPr lang="it-IT" smtClean="0"/>
              <a:pPr/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Large datasets need very long bars!</a:t>
            </a:r>
            <a:endParaRPr lang="en-US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806E-7465-4A3E-A9EC-6354506BCC71}" type="slidenum">
              <a:rPr lang="it-IT" smtClean="0"/>
              <a:pPr/>
              <a:t>5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Besides that, let’s now consider a regular grid</a:t>
            </a:r>
            <a:r>
              <a:rPr lang="en-US" baseline="0" noProof="0" dirty="0" smtClean="0"/>
              <a:t> browser:</a:t>
            </a:r>
          </a:p>
          <a:p>
            <a:r>
              <a:rPr lang="en-US" baseline="0" noProof="0" dirty="0" smtClean="0"/>
              <a:t>the way we can fill each cell varies according to the image aspect ratio.</a:t>
            </a:r>
          </a:p>
          <a:p>
            <a:r>
              <a:rPr lang="en-US" baseline="0" noProof="0" dirty="0" smtClean="0"/>
              <a:t>When the image aspect does not match the aspect of the cells, some cell space is inevitably wasted. </a:t>
            </a:r>
          </a:p>
          <a:p>
            <a:r>
              <a:rPr lang="en-US" baseline="0" noProof="0" dirty="0" smtClean="0"/>
              <a:t>This is even more emphasized in presence of more “extreme” aspects as in the case of panoramic images.</a:t>
            </a:r>
          </a:p>
          <a:p>
            <a:endParaRPr lang="en-US" noProof="0" dirty="0" smtClean="0"/>
          </a:p>
          <a:p>
            <a:r>
              <a:rPr lang="en-US" noProof="0" dirty="0" smtClean="0"/>
              <a:t>Now, consider</a:t>
            </a:r>
            <a:r>
              <a:rPr lang="en-US" baseline="0" noProof="0" dirty="0" smtClean="0"/>
              <a:t> the case of self-shot photographs: pictures have often different orientations</a:t>
            </a:r>
          </a:p>
          <a:p>
            <a:r>
              <a:rPr lang="en-US" baseline="0" noProof="0" dirty="0" smtClean="0"/>
              <a:t>which can be “corrected” by means of rotations around the pictures depth-axis.</a:t>
            </a:r>
          </a:p>
          <a:p>
            <a:r>
              <a:rPr lang="en-US" baseline="0" noProof="0" dirty="0" smtClean="0"/>
              <a:t>Another time, some browser space is wasted.</a:t>
            </a:r>
          </a:p>
          <a:p>
            <a:endParaRPr lang="en-US" baseline="0" noProof="0" dirty="0" smtClean="0"/>
          </a:p>
          <a:p>
            <a:r>
              <a:rPr lang="en-US" noProof="0" dirty="0" smtClean="0"/>
              <a:t>Some browsers face</a:t>
            </a:r>
            <a:r>
              <a:rPr lang="en-US" baseline="0" noProof="0" dirty="0" smtClean="0"/>
              <a:t> the aspect-ratio problem by computing a packing of the images,</a:t>
            </a:r>
          </a:p>
          <a:p>
            <a:r>
              <a:rPr lang="en-US" baseline="0" noProof="0" dirty="0" smtClean="0"/>
              <a:t>which performs generally well, but again suffering from isolated “extreme” aspects.</a:t>
            </a:r>
            <a:endParaRPr lang="en-US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806E-7465-4A3E-A9EC-6354506BCC71}" type="slidenum">
              <a:rPr lang="it-IT" smtClean="0"/>
              <a:pPr/>
              <a:t>6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We</a:t>
            </a:r>
            <a:r>
              <a:rPr lang="en-US" baseline="0" noProof="0" dirty="0" smtClean="0"/>
              <a:t> propose an alternative Thumbnail Bar, which can be arbitrarily-shaped as shown in the image.</a:t>
            </a:r>
          </a:p>
          <a:p>
            <a:r>
              <a:rPr lang="en-US" baseline="0" noProof="0" dirty="0" smtClean="0"/>
              <a:t>It is composed of irregularly shaped thumbnails.</a:t>
            </a:r>
          </a:p>
          <a:p>
            <a:r>
              <a:rPr lang="en-US" baseline="0" noProof="0" dirty="0" smtClean="0"/>
              <a:t>Each thumbnail shape reflects the aspect ratio of the represented image. And even its orientation , if available.</a:t>
            </a:r>
          </a:p>
          <a:p>
            <a:endParaRPr lang="en-US" noProof="0" dirty="0" smtClean="0"/>
          </a:p>
          <a:p>
            <a:r>
              <a:rPr lang="en-US" noProof="0" dirty="0" smtClean="0"/>
              <a:t>One thumbnail has a special role: the *focus*</a:t>
            </a:r>
            <a:r>
              <a:rPr lang="en-US" baseline="0" noProof="0" dirty="0" smtClean="0"/>
              <a:t> image</a:t>
            </a:r>
            <a:r>
              <a:rPr lang="en-US" noProof="0" dirty="0" smtClean="0"/>
              <a:t>. It is the currently selected image. For example,</a:t>
            </a:r>
            <a:r>
              <a:rPr lang="en-US" baseline="0" noProof="0" dirty="0" smtClean="0"/>
              <a:t> depending on the application, in can be the image currently on display on the rest of the screen, or the currently selected viewpoint, and so on.</a:t>
            </a:r>
            <a:endParaRPr lang="en-US" noProof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806E-7465-4A3E-A9EC-6354506BCC71}" type="slidenum">
              <a:rPr lang="it-IT" smtClean="0"/>
              <a:pPr/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The current focus image is shown as a large thumbnail,</a:t>
            </a:r>
            <a:r>
              <a:rPr lang="en-US" baseline="0" noProof="0" dirty="0" smtClean="0"/>
              <a:t> so that the user can see better its content.</a:t>
            </a:r>
            <a:endParaRPr lang="en-US" noProof="0" dirty="0" smtClean="0"/>
          </a:p>
          <a:p>
            <a:r>
              <a:rPr lang="en-US" noProof="0" dirty="0" smtClean="0"/>
              <a:t>Then, as we go farther from the focus, thumbnails</a:t>
            </a:r>
            <a:r>
              <a:rPr lang="en-US" baseline="0" noProof="0" dirty="0" smtClean="0"/>
              <a:t> become </a:t>
            </a:r>
            <a:r>
              <a:rPr lang="en-US" noProof="0" dirty="0" smtClean="0"/>
              <a:t>progressively smaller,</a:t>
            </a:r>
            <a:endParaRPr lang="en-US" baseline="0" noProof="0" dirty="0" smtClean="0"/>
          </a:p>
          <a:p>
            <a:r>
              <a:rPr lang="en-US" baseline="0" noProof="0" dirty="0" smtClean="0"/>
              <a:t>as the user is probably less interested to them.</a:t>
            </a:r>
            <a:endParaRPr lang="en-US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806E-7465-4A3E-A9EC-6354506BCC71}" type="slidenum">
              <a:rPr lang="it-IT" smtClean="0"/>
              <a:pPr/>
              <a:t>8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806E-7465-4A3E-A9EC-6354506BCC71}" type="slidenum">
              <a:rPr lang="it-IT" smtClean="0"/>
              <a:pPr/>
              <a:t>9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vis-title-lite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38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3429000"/>
            <a:ext cx="7772400" cy="1981200"/>
          </a:xfrm>
        </p:spPr>
        <p:txBody>
          <a:bodyPr anchor="b"/>
          <a:lstStyle>
            <a:lvl1pPr algn="r">
              <a:defRPr sz="3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5638800"/>
            <a:ext cx="7772400" cy="9906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2095500" cy="64008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134100" cy="64008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63300"/>
                </a:solidFill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8600" y="1124744"/>
            <a:ext cx="8915400" cy="5733256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228600" y="1124744"/>
            <a:ext cx="4114800" cy="54284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495800" y="1124744"/>
            <a:ext cx="4114800" cy="54284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vis-child-lit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88" y="0"/>
            <a:ext cx="9140825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7938"/>
            <a:ext cx="9144000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125538"/>
            <a:ext cx="8915400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7932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793200"/>
          </a:solidFill>
          <a:latin typeface="Arial" charset="0"/>
          <a:ea typeface="ＭＳ Ｐゴシック" pitchFamily="2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793200"/>
          </a:solidFill>
          <a:latin typeface="Arial" charset="0"/>
          <a:ea typeface="ＭＳ Ｐゴシック" pitchFamily="2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793200"/>
          </a:solidFill>
          <a:latin typeface="Arial" charset="0"/>
          <a:ea typeface="ＭＳ Ｐゴシック" pitchFamily="2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793200"/>
          </a:solidFill>
          <a:latin typeface="Arial" charset="0"/>
          <a:ea typeface="ＭＳ Ｐゴシック" pitchFamily="2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793200"/>
          </a:solidFill>
          <a:latin typeface="Arial" charset="0"/>
          <a:ea typeface="ＭＳ Ｐゴシック" pitchFamily="2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793200"/>
          </a:solidFill>
          <a:latin typeface="Arial" charset="0"/>
          <a:ea typeface="ＭＳ Ｐゴシック" pitchFamily="2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793200"/>
          </a:solidFill>
          <a:latin typeface="Arial" charset="0"/>
          <a:ea typeface="ＭＳ Ｐゴシック" pitchFamily="2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793200"/>
          </a:solidFill>
          <a:latin typeface="Arial" charset="0"/>
          <a:ea typeface="ＭＳ Ｐゴシック" pitchFamily="2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rgbClr val="46464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D1D1"/>
        </a:buClr>
        <a:buFont typeface="Times" pitchFamily="28" charset="0"/>
        <a:buChar char="•"/>
        <a:defRPr sz="2400">
          <a:solidFill>
            <a:srgbClr val="464646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400">
          <a:solidFill>
            <a:srgbClr val="464646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464646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rgbClr val="464646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464646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464646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464646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464646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3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png"/><Relationship Id="rId7" Type="http://schemas.openxmlformats.org/officeDocument/2006/relationships/image" Target="../media/image33.jpe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36.jpeg"/><Relationship Id="rId5" Type="http://schemas.openxmlformats.org/officeDocument/2006/relationships/image" Target="../media/image32.jpe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108920"/>
            <a:ext cx="7772400" cy="1981200"/>
          </a:xfrm>
        </p:spPr>
        <p:txBody>
          <a:bodyPr/>
          <a:lstStyle/>
          <a:p>
            <a:r>
              <a:rPr lang="en-US" dirty="0" smtClean="0"/>
              <a:t>Browsing large image datasets</a:t>
            </a:r>
            <a:br>
              <a:rPr lang="en-US" dirty="0" smtClean="0"/>
            </a:br>
            <a:r>
              <a:rPr lang="en-US" dirty="0" smtClean="0"/>
              <a:t>through </a:t>
            </a:r>
            <a:r>
              <a:rPr lang="en-US" dirty="0" err="1" smtClean="0"/>
              <a:t>Voronoi</a:t>
            </a:r>
            <a:r>
              <a:rPr lang="en-US" dirty="0" smtClean="0"/>
              <a:t> diagrams</a:t>
            </a:r>
            <a:endParaRPr lang="it-IT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5318720"/>
            <a:ext cx="7772400" cy="990600"/>
          </a:xfrm>
        </p:spPr>
        <p:txBody>
          <a:bodyPr/>
          <a:lstStyle/>
          <a:p>
            <a:r>
              <a:rPr lang="en-US" dirty="0" smtClean="0"/>
              <a:t>Paolo </a:t>
            </a:r>
            <a:r>
              <a:rPr lang="en-US" dirty="0" err="1" smtClean="0"/>
              <a:t>Brivio</a:t>
            </a:r>
            <a:r>
              <a:rPr lang="en-US" dirty="0" smtClean="0"/>
              <a:t>, Marco </a:t>
            </a:r>
            <a:r>
              <a:rPr lang="en-US" dirty="0" err="1" smtClean="0"/>
              <a:t>Tarini</a:t>
            </a:r>
            <a:r>
              <a:rPr lang="en-US" dirty="0" smtClean="0"/>
              <a:t>, Paolo </a:t>
            </a:r>
            <a:r>
              <a:rPr lang="en-US" dirty="0" err="1" smtClean="0"/>
              <a:t>Cignoni</a:t>
            </a:r>
            <a:endParaRPr lang="en-US" dirty="0" smtClean="0"/>
          </a:p>
        </p:txBody>
      </p:sp>
      <p:pic>
        <p:nvPicPr>
          <p:cNvPr id="4" name="Picture 2" descr="D:\Paolo\tarini.jpg"/>
          <p:cNvPicPr>
            <a:picLocks noChangeAspect="1" noChangeArrowheads="1"/>
          </p:cNvPicPr>
          <p:nvPr/>
        </p:nvPicPr>
        <p:blipFill>
          <a:blip r:embed="rId3" cstate="print"/>
          <a:srcRect l="4818" r="3790"/>
          <a:stretch>
            <a:fillRect/>
          </a:stretch>
        </p:blipFill>
        <p:spPr bwMode="auto">
          <a:xfrm flipH="1">
            <a:off x="5148064" y="5880384"/>
            <a:ext cx="792000" cy="977616"/>
          </a:xfrm>
          <a:prstGeom prst="rect">
            <a:avLst/>
          </a:prstGeom>
          <a:noFill/>
        </p:spPr>
      </p:pic>
      <p:pic>
        <p:nvPicPr>
          <p:cNvPr id="2" name="Picture 2" descr="D:\Paolo\Dottorato\Articoli Pisa\2010\03_VIS_image_browsing\presentation\cignon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5877272"/>
            <a:ext cx="735546" cy="980728"/>
          </a:xfrm>
          <a:prstGeom prst="rect">
            <a:avLst/>
          </a:prstGeom>
          <a:noFill/>
        </p:spPr>
      </p:pic>
      <p:pic>
        <p:nvPicPr>
          <p:cNvPr id="1026" name="Picture 2" descr="D:\Paolo\Multimedia\Immagini\Eurographics 2010 - Norrkoping\IMG_1259.JPG"/>
          <p:cNvPicPr>
            <a:picLocks noChangeAspect="1" noChangeArrowheads="1"/>
          </p:cNvPicPr>
          <p:nvPr/>
        </p:nvPicPr>
        <p:blipFill>
          <a:blip r:embed="rId5" cstate="print"/>
          <a:srcRect l="24487" t="13104" r="64931" b="69428"/>
          <a:stretch>
            <a:fillRect/>
          </a:stretch>
        </p:blipFill>
        <p:spPr bwMode="auto">
          <a:xfrm>
            <a:off x="3275856" y="5877272"/>
            <a:ext cx="792088" cy="980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 images</a:t>
            </a:r>
            <a:endParaRPr lang="en-US" sz="4400" dirty="0" smtClean="0"/>
          </a:p>
        </p:txBody>
      </p:sp>
      <p:pic>
        <p:nvPicPr>
          <p:cNvPr id="7171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564904"/>
            <a:ext cx="9144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Freccia in giù 10"/>
          <p:cNvSpPr/>
          <p:nvPr/>
        </p:nvSpPr>
        <p:spPr bwMode="auto">
          <a:xfrm>
            <a:off x="3779912" y="2564904"/>
            <a:ext cx="1584176" cy="1296144"/>
          </a:xfrm>
          <a:prstGeom prst="downArrow">
            <a:avLst>
              <a:gd name="adj1" fmla="val 71102"/>
              <a:gd name="adj2" fmla="val 57424"/>
            </a:avLst>
          </a:prstGeom>
          <a:solidFill>
            <a:srgbClr val="CC6600">
              <a:alpha val="74902"/>
            </a:srgbClr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normalizeH="0" baseline="0" smtClean="0">
                <a:ln>
                  <a:noFill/>
                </a:ln>
                <a:effectLst/>
                <a:latin typeface="Arial" charset="0"/>
                <a:ea typeface="ＭＳ Ｐゴシック" pitchFamily="28" charset="-128"/>
              </a:rPr>
              <a:t>focus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mtClean="0"/>
              <a:t>image</a:t>
            </a:r>
            <a:endParaRPr kumimoji="0" lang="en-US" sz="20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2675664" y="908720"/>
            <a:ext cx="375295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CC6600"/>
                </a:solidFill>
                <a:latin typeface="Comic Sans MS" pitchFamily="66" charset="0"/>
              </a:rPr>
              <a:t>far from focus:</a:t>
            </a:r>
            <a:br>
              <a:rPr lang="en-US" b="1" dirty="0" smtClean="0">
                <a:solidFill>
                  <a:srgbClr val="CC6600"/>
                </a:solidFill>
                <a:latin typeface="Comic Sans MS" pitchFamily="66" charset="0"/>
              </a:rPr>
            </a:br>
            <a:r>
              <a:rPr lang="en-US" b="1" dirty="0" smtClean="0">
                <a:solidFill>
                  <a:srgbClr val="CC6600"/>
                </a:solidFill>
                <a:latin typeface="Comic Sans MS" pitchFamily="66" charset="0"/>
              </a:rPr>
              <a:t>each thumbnail</a:t>
            </a:r>
            <a:br>
              <a:rPr lang="en-US" b="1" dirty="0" smtClean="0">
                <a:solidFill>
                  <a:srgbClr val="CC6600"/>
                </a:solidFill>
                <a:latin typeface="Comic Sans MS" pitchFamily="66" charset="0"/>
              </a:rPr>
            </a:br>
            <a:r>
              <a:rPr lang="en-US" b="1" dirty="0" smtClean="0">
                <a:solidFill>
                  <a:srgbClr val="CC6600"/>
                </a:solidFill>
                <a:latin typeface="Comic Sans MS" pitchFamily="66" charset="0"/>
              </a:rPr>
              <a:t>represents many images</a:t>
            </a:r>
            <a:endParaRPr lang="it-IT" b="1" dirty="0">
              <a:solidFill>
                <a:srgbClr val="CC6600"/>
              </a:solidFill>
              <a:latin typeface="Comic Sans MS" pitchFamily="66" charset="0"/>
            </a:endParaRPr>
          </a:p>
        </p:txBody>
      </p:sp>
      <p:sp>
        <p:nvSpPr>
          <p:cNvPr id="29" name="Rettangolo 28"/>
          <p:cNvSpPr/>
          <p:nvPr/>
        </p:nvSpPr>
        <p:spPr>
          <a:xfrm>
            <a:off x="3489735" y="5517232"/>
            <a:ext cx="236154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CC6600"/>
                </a:solidFill>
                <a:latin typeface="Comic Sans MS" pitchFamily="66" charset="0"/>
              </a:rPr>
              <a:t>near to focus:</a:t>
            </a:r>
            <a:br>
              <a:rPr lang="en-US" b="1" dirty="0" smtClean="0">
                <a:solidFill>
                  <a:srgbClr val="CC6600"/>
                </a:solidFill>
                <a:latin typeface="Comic Sans MS" pitchFamily="66" charset="0"/>
              </a:rPr>
            </a:br>
            <a:r>
              <a:rPr lang="en-US" b="1" dirty="0" smtClean="0">
                <a:solidFill>
                  <a:srgbClr val="CC6600"/>
                </a:solidFill>
                <a:latin typeface="Comic Sans MS" pitchFamily="66" charset="0"/>
              </a:rPr>
              <a:t>1 thumbnail</a:t>
            </a:r>
            <a:br>
              <a:rPr lang="en-US" b="1" dirty="0" smtClean="0">
                <a:solidFill>
                  <a:srgbClr val="CC6600"/>
                </a:solidFill>
                <a:latin typeface="Comic Sans MS" pitchFamily="66" charset="0"/>
              </a:rPr>
            </a:br>
            <a:r>
              <a:rPr lang="en-US" b="1" dirty="0" smtClean="0">
                <a:solidFill>
                  <a:srgbClr val="CC6600"/>
                </a:solidFill>
                <a:latin typeface="Comic Sans MS" pitchFamily="66" charset="0"/>
                <a:sym typeface="Wingdings" pitchFamily="2" charset="2"/>
              </a:rPr>
              <a:t>for</a:t>
            </a:r>
            <a:r>
              <a:rPr lang="en-US" b="1" dirty="0" smtClean="0">
                <a:solidFill>
                  <a:srgbClr val="CC6600"/>
                </a:solidFill>
                <a:latin typeface="Comic Sans MS" pitchFamily="66" charset="0"/>
              </a:rPr>
              <a:t> 1 image</a:t>
            </a:r>
            <a:endParaRPr lang="it-IT" b="1" dirty="0">
              <a:solidFill>
                <a:srgbClr val="CC6600"/>
              </a:solidFill>
              <a:latin typeface="Comic Sans MS" pitchFamily="66" charset="0"/>
            </a:endParaRPr>
          </a:p>
        </p:txBody>
      </p:sp>
      <p:grpSp>
        <p:nvGrpSpPr>
          <p:cNvPr id="30" name="Gruppo 29"/>
          <p:cNvGrpSpPr/>
          <p:nvPr/>
        </p:nvGrpSpPr>
        <p:grpSpPr>
          <a:xfrm>
            <a:off x="271026" y="1268760"/>
            <a:ext cx="6317198" cy="2592288"/>
            <a:chOff x="271026" y="1268760"/>
            <a:chExt cx="6317198" cy="2592288"/>
          </a:xfrm>
        </p:grpSpPr>
        <p:sp>
          <p:nvSpPr>
            <p:cNvPr id="31" name="Ovale 30"/>
            <p:cNvSpPr>
              <a:spLocks noChangeAspect="1"/>
            </p:cNvSpPr>
            <p:nvPr/>
          </p:nvSpPr>
          <p:spPr bwMode="auto">
            <a:xfrm>
              <a:off x="271026" y="2420891"/>
              <a:ext cx="230426" cy="230426"/>
            </a:xfrm>
            <a:prstGeom prst="ellipse">
              <a:avLst/>
            </a:prstGeom>
            <a:solidFill>
              <a:srgbClr val="CC6600"/>
            </a:solidFill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32" name="Arco 31"/>
            <p:cNvSpPr/>
            <p:nvPr/>
          </p:nvSpPr>
          <p:spPr bwMode="auto">
            <a:xfrm flipH="1">
              <a:off x="395536" y="1268760"/>
              <a:ext cx="6192688" cy="2592288"/>
            </a:xfrm>
            <a:prstGeom prst="arc">
              <a:avLst>
                <a:gd name="adj1" fmla="val 16757607"/>
                <a:gd name="adj2" fmla="val 21565158"/>
              </a:avLst>
            </a:prstGeom>
            <a:noFill/>
            <a:ln w="38100" cap="flat" cmpd="sng" algn="ctr">
              <a:solidFill>
                <a:srgbClr val="CC6600">
                  <a:alpha val="74902"/>
                </a:srgbClr>
              </a:solidFill>
              <a:prstDash val="solid"/>
              <a:round/>
              <a:headEnd type="none" w="med" len="med"/>
              <a:tailEnd type="oval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</p:grpSp>
      <p:grpSp>
        <p:nvGrpSpPr>
          <p:cNvPr id="33" name="Gruppo 32"/>
          <p:cNvGrpSpPr/>
          <p:nvPr/>
        </p:nvGrpSpPr>
        <p:grpSpPr>
          <a:xfrm>
            <a:off x="2843808" y="3356992"/>
            <a:ext cx="1186036" cy="2808312"/>
            <a:chOff x="2843808" y="3356992"/>
            <a:chExt cx="1186036" cy="2808312"/>
          </a:xfrm>
        </p:grpSpPr>
        <p:sp>
          <p:nvSpPr>
            <p:cNvPr id="34" name="Arco 33"/>
            <p:cNvSpPr/>
            <p:nvPr/>
          </p:nvSpPr>
          <p:spPr bwMode="auto">
            <a:xfrm rot="10800000">
              <a:off x="2949724" y="3356992"/>
              <a:ext cx="1080120" cy="2808312"/>
            </a:xfrm>
            <a:prstGeom prst="arc">
              <a:avLst>
                <a:gd name="adj1" fmla="val 16333171"/>
                <a:gd name="adj2" fmla="val 21548813"/>
              </a:avLst>
            </a:prstGeom>
            <a:noFill/>
            <a:ln w="38100" cap="flat" cmpd="sng" algn="ctr">
              <a:solidFill>
                <a:srgbClr val="CC6600">
                  <a:alpha val="74902"/>
                </a:srgb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35" name="Ovale 34"/>
            <p:cNvSpPr>
              <a:spLocks noChangeAspect="1"/>
            </p:cNvSpPr>
            <p:nvPr/>
          </p:nvSpPr>
          <p:spPr bwMode="auto">
            <a:xfrm>
              <a:off x="2843808" y="4581128"/>
              <a:ext cx="230426" cy="230426"/>
            </a:xfrm>
            <a:prstGeom prst="ellipse">
              <a:avLst/>
            </a:prstGeom>
            <a:solidFill>
              <a:srgbClr val="CC6600"/>
            </a:solidFill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</p:grpSp>
      <p:grpSp>
        <p:nvGrpSpPr>
          <p:cNvPr id="36" name="Gruppo 35"/>
          <p:cNvGrpSpPr/>
          <p:nvPr/>
        </p:nvGrpSpPr>
        <p:grpSpPr>
          <a:xfrm>
            <a:off x="5342881" y="3356992"/>
            <a:ext cx="1115729" cy="2808312"/>
            <a:chOff x="5342881" y="3356992"/>
            <a:chExt cx="1115729" cy="2808312"/>
          </a:xfrm>
        </p:grpSpPr>
        <p:sp>
          <p:nvSpPr>
            <p:cNvPr id="37" name="Arco 36"/>
            <p:cNvSpPr/>
            <p:nvPr/>
          </p:nvSpPr>
          <p:spPr bwMode="auto">
            <a:xfrm rot="10800000" flipH="1">
              <a:off x="5342881" y="3356992"/>
              <a:ext cx="1008112" cy="2808312"/>
            </a:xfrm>
            <a:prstGeom prst="arc">
              <a:avLst>
                <a:gd name="adj1" fmla="val 16333171"/>
                <a:gd name="adj2" fmla="val 21458930"/>
              </a:avLst>
            </a:prstGeom>
            <a:noFill/>
            <a:ln w="38100" cap="flat" cmpd="sng" algn="ctr">
              <a:solidFill>
                <a:srgbClr val="CC6600">
                  <a:alpha val="74902"/>
                </a:srgb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38" name="Ovale 37"/>
            <p:cNvSpPr>
              <a:spLocks noChangeAspect="1"/>
            </p:cNvSpPr>
            <p:nvPr/>
          </p:nvSpPr>
          <p:spPr bwMode="auto">
            <a:xfrm>
              <a:off x="6228184" y="4653136"/>
              <a:ext cx="230426" cy="230426"/>
            </a:xfrm>
            <a:prstGeom prst="ellipse">
              <a:avLst/>
            </a:prstGeom>
            <a:solidFill>
              <a:srgbClr val="CC6600"/>
            </a:solidFill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</p:grpSp>
      <p:grpSp>
        <p:nvGrpSpPr>
          <p:cNvPr id="39" name="Gruppo 38"/>
          <p:cNvGrpSpPr/>
          <p:nvPr/>
        </p:nvGrpSpPr>
        <p:grpSpPr>
          <a:xfrm>
            <a:off x="2411760" y="1268760"/>
            <a:ext cx="6423114" cy="2592288"/>
            <a:chOff x="2411760" y="1268760"/>
            <a:chExt cx="6423114" cy="2592288"/>
          </a:xfrm>
        </p:grpSpPr>
        <p:sp>
          <p:nvSpPr>
            <p:cNvPr id="40" name="Arco 39"/>
            <p:cNvSpPr/>
            <p:nvPr/>
          </p:nvSpPr>
          <p:spPr bwMode="auto">
            <a:xfrm>
              <a:off x="2411760" y="1268760"/>
              <a:ext cx="6336704" cy="2592288"/>
            </a:xfrm>
            <a:prstGeom prst="arc">
              <a:avLst>
                <a:gd name="adj1" fmla="val 16757607"/>
                <a:gd name="adj2" fmla="val 21548813"/>
              </a:avLst>
            </a:prstGeom>
            <a:noFill/>
            <a:ln w="38100" cap="flat" cmpd="sng" algn="ctr">
              <a:solidFill>
                <a:srgbClr val="CC6600">
                  <a:alpha val="74902"/>
                </a:srgb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41" name="Ovale 40"/>
            <p:cNvSpPr>
              <a:spLocks noChangeAspect="1"/>
            </p:cNvSpPr>
            <p:nvPr/>
          </p:nvSpPr>
          <p:spPr bwMode="auto">
            <a:xfrm>
              <a:off x="8604448" y="2420888"/>
              <a:ext cx="230426" cy="230426"/>
            </a:xfrm>
            <a:prstGeom prst="ellipse">
              <a:avLst/>
            </a:prstGeom>
            <a:solidFill>
              <a:srgbClr val="CC6600"/>
            </a:solidFill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Selecting visible images</a:t>
            </a:r>
          </a:p>
        </p:txBody>
      </p:sp>
      <p:pic>
        <p:nvPicPr>
          <p:cNvPr id="7171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564904"/>
            <a:ext cx="9144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Freccia in giù 10"/>
          <p:cNvSpPr/>
          <p:nvPr/>
        </p:nvSpPr>
        <p:spPr bwMode="auto">
          <a:xfrm>
            <a:off x="3779912" y="2348086"/>
            <a:ext cx="1584176" cy="1296144"/>
          </a:xfrm>
          <a:prstGeom prst="downArrow">
            <a:avLst>
              <a:gd name="adj1" fmla="val 71102"/>
              <a:gd name="adj2" fmla="val 57424"/>
            </a:avLst>
          </a:prstGeom>
          <a:solidFill>
            <a:srgbClr val="CC6600">
              <a:alpha val="74902"/>
            </a:srgbClr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normalizeH="0" baseline="0" smtClean="0">
                <a:ln>
                  <a:noFill/>
                </a:ln>
                <a:effectLst/>
                <a:latin typeface="Arial" charset="0"/>
                <a:ea typeface="ＭＳ Ｐゴシック" pitchFamily="28" charset="-128"/>
              </a:rPr>
              <a:t>focus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mtClean="0"/>
              <a:t>image</a:t>
            </a:r>
            <a:endParaRPr kumimoji="0" lang="en-US" sz="20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ＭＳ Ｐゴシック" pitchFamily="28" charset="-128"/>
            </a:endParaRPr>
          </a:p>
        </p:txBody>
      </p:sp>
      <p:cxnSp>
        <p:nvCxnSpPr>
          <p:cNvPr id="43" name="Connettore 1 42"/>
          <p:cNvCxnSpPr/>
          <p:nvPr/>
        </p:nvCxnSpPr>
        <p:spPr bwMode="auto">
          <a:xfrm rot="5400000" flipH="1" flipV="1">
            <a:off x="2842962" y="5086131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Rettangolo arrotondato 32"/>
          <p:cNvSpPr/>
          <p:nvPr/>
        </p:nvSpPr>
        <p:spPr bwMode="auto">
          <a:xfrm>
            <a:off x="1619672" y="1412776"/>
            <a:ext cx="5760640" cy="4608512"/>
          </a:xfrm>
          <a:prstGeom prst="roundRect">
            <a:avLst>
              <a:gd name="adj" fmla="val 5972"/>
            </a:avLst>
          </a:prstGeom>
          <a:ln>
            <a:headEnd type="none" w="med" len="med"/>
            <a:tailEnd type="none" w="med" len="med"/>
          </a:ln>
          <a:effectLst>
            <a:outerShdw blurRad="304800" dist="88900" dir="8280000" rotWithShape="0">
              <a:srgbClr val="000000">
                <a:alpha val="52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cxnSp>
        <p:nvCxnSpPr>
          <p:cNvPr id="22" name="Connettore 2 21"/>
          <p:cNvCxnSpPr/>
          <p:nvPr/>
        </p:nvCxnSpPr>
        <p:spPr bwMode="auto">
          <a:xfrm>
            <a:off x="2411760" y="5012382"/>
            <a:ext cx="4104456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Connettore 2 23"/>
          <p:cNvCxnSpPr/>
          <p:nvPr/>
        </p:nvCxnSpPr>
        <p:spPr bwMode="auto">
          <a:xfrm rot="5400000" flipH="1" flipV="1">
            <a:off x="899592" y="3500214"/>
            <a:ext cx="3024336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Connettore 1 25"/>
          <p:cNvCxnSpPr/>
          <p:nvPr/>
        </p:nvCxnSpPr>
        <p:spPr bwMode="auto">
          <a:xfrm rot="5400000" flipH="1" flipV="1">
            <a:off x="1836093" y="4148683"/>
            <a:ext cx="172739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2D37F7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Connettore 1 26"/>
          <p:cNvCxnSpPr/>
          <p:nvPr/>
        </p:nvCxnSpPr>
        <p:spPr bwMode="auto">
          <a:xfrm rot="5400000" flipH="1" flipV="1">
            <a:off x="2880209" y="4688743"/>
            <a:ext cx="64727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2D37F7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Connettore 1 31"/>
          <p:cNvCxnSpPr/>
          <p:nvPr/>
        </p:nvCxnSpPr>
        <p:spPr bwMode="auto">
          <a:xfrm rot="5400000" flipH="1" flipV="1">
            <a:off x="3168241" y="4472719"/>
            <a:ext cx="107932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2D37F7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Connettore 1 33"/>
          <p:cNvCxnSpPr/>
          <p:nvPr/>
        </p:nvCxnSpPr>
        <p:spPr bwMode="auto">
          <a:xfrm rot="5400000" flipH="1" flipV="1">
            <a:off x="3780309" y="4580731"/>
            <a:ext cx="86330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2D37F7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Connettore 1 34"/>
          <p:cNvCxnSpPr/>
          <p:nvPr/>
        </p:nvCxnSpPr>
        <p:spPr bwMode="auto">
          <a:xfrm rot="5400000" flipH="1" flipV="1">
            <a:off x="4500389" y="4796755"/>
            <a:ext cx="43125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2D37F7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Connettore 1 37"/>
          <p:cNvCxnSpPr/>
          <p:nvPr/>
        </p:nvCxnSpPr>
        <p:spPr bwMode="auto">
          <a:xfrm rot="5400000" flipH="1" flipV="1">
            <a:off x="3959932" y="3752242"/>
            <a:ext cx="252028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2D37F7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Connettore 1 41"/>
          <p:cNvCxnSpPr/>
          <p:nvPr/>
        </p:nvCxnSpPr>
        <p:spPr bwMode="auto">
          <a:xfrm rot="5400000" flipH="1" flipV="1">
            <a:off x="5292477" y="4580731"/>
            <a:ext cx="86330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2D37F7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4" name="Gruppo 53"/>
          <p:cNvGrpSpPr/>
          <p:nvPr/>
        </p:nvGrpSpPr>
        <p:grpSpPr>
          <a:xfrm>
            <a:off x="2411760" y="2996158"/>
            <a:ext cx="3816426" cy="1945011"/>
            <a:chOff x="2627784" y="3212976"/>
            <a:chExt cx="3816426" cy="1945011"/>
          </a:xfrm>
        </p:grpSpPr>
        <p:cxnSp>
          <p:nvCxnSpPr>
            <p:cNvPr id="51" name="Connettore 1 50"/>
            <p:cNvCxnSpPr/>
            <p:nvPr/>
          </p:nvCxnSpPr>
          <p:spPr bwMode="auto">
            <a:xfrm rot="10800000">
              <a:off x="2627784" y="3429000"/>
              <a:ext cx="1800200" cy="172898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E2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Connettore 1 52"/>
            <p:cNvCxnSpPr/>
            <p:nvPr/>
          </p:nvCxnSpPr>
          <p:spPr bwMode="auto">
            <a:xfrm rot="10800000" flipV="1">
              <a:off x="4427984" y="3212976"/>
              <a:ext cx="2016226" cy="194501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E2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56" name="Connettore 1 55"/>
          <p:cNvCxnSpPr/>
          <p:nvPr/>
        </p:nvCxnSpPr>
        <p:spPr bwMode="auto">
          <a:xfrm rot="5400000">
            <a:off x="2591780" y="5120394"/>
            <a:ext cx="21602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Connettore 1 56"/>
          <p:cNvCxnSpPr/>
          <p:nvPr/>
        </p:nvCxnSpPr>
        <p:spPr bwMode="auto">
          <a:xfrm rot="5400000">
            <a:off x="3095836" y="5120394"/>
            <a:ext cx="21602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Connettore 1 59"/>
          <p:cNvCxnSpPr/>
          <p:nvPr/>
        </p:nvCxnSpPr>
        <p:spPr bwMode="auto">
          <a:xfrm rot="5400000">
            <a:off x="3599892" y="5120394"/>
            <a:ext cx="21602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Connettore 1 60"/>
          <p:cNvCxnSpPr/>
          <p:nvPr/>
        </p:nvCxnSpPr>
        <p:spPr bwMode="auto">
          <a:xfrm rot="5400000">
            <a:off x="4103948" y="5120394"/>
            <a:ext cx="21602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Connettore 1 61"/>
          <p:cNvCxnSpPr/>
          <p:nvPr/>
        </p:nvCxnSpPr>
        <p:spPr bwMode="auto">
          <a:xfrm rot="5400000">
            <a:off x="4608004" y="5120394"/>
            <a:ext cx="21602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Connettore 1 62"/>
          <p:cNvCxnSpPr/>
          <p:nvPr/>
        </p:nvCxnSpPr>
        <p:spPr bwMode="auto">
          <a:xfrm rot="5400000">
            <a:off x="5112060" y="5120394"/>
            <a:ext cx="21602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Connettore 1 63"/>
          <p:cNvCxnSpPr/>
          <p:nvPr/>
        </p:nvCxnSpPr>
        <p:spPr bwMode="auto">
          <a:xfrm rot="5400000">
            <a:off x="5616116" y="5120394"/>
            <a:ext cx="21602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CasellaDiTesto 68"/>
          <p:cNvSpPr txBox="1"/>
          <p:nvPr/>
        </p:nvSpPr>
        <p:spPr>
          <a:xfrm>
            <a:off x="4069636" y="5229200"/>
            <a:ext cx="286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 smtClean="0"/>
              <a:t>4</a:t>
            </a:r>
            <a:endParaRPr lang="it-IT" sz="1800" dirty="0"/>
          </a:p>
        </p:txBody>
      </p:sp>
      <p:sp>
        <p:nvSpPr>
          <p:cNvPr id="70" name="CasellaDiTesto 69"/>
          <p:cNvSpPr txBox="1"/>
          <p:nvPr/>
        </p:nvSpPr>
        <p:spPr>
          <a:xfrm>
            <a:off x="2555776" y="5229200"/>
            <a:ext cx="286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 smtClean="0"/>
              <a:t>1</a:t>
            </a:r>
            <a:endParaRPr lang="it-IT" sz="1800" dirty="0"/>
          </a:p>
        </p:txBody>
      </p:sp>
      <p:sp>
        <p:nvSpPr>
          <p:cNvPr id="72" name="CasellaDiTesto 71"/>
          <p:cNvSpPr txBox="1"/>
          <p:nvPr/>
        </p:nvSpPr>
        <p:spPr>
          <a:xfrm>
            <a:off x="3059832" y="5229200"/>
            <a:ext cx="286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 smtClean="0"/>
              <a:t>2</a:t>
            </a:r>
            <a:endParaRPr lang="it-IT" sz="1800" dirty="0"/>
          </a:p>
        </p:txBody>
      </p:sp>
      <p:sp>
        <p:nvSpPr>
          <p:cNvPr id="73" name="CasellaDiTesto 72"/>
          <p:cNvSpPr txBox="1"/>
          <p:nvPr/>
        </p:nvSpPr>
        <p:spPr>
          <a:xfrm>
            <a:off x="3563888" y="5229200"/>
            <a:ext cx="286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 smtClean="0"/>
              <a:t>3</a:t>
            </a:r>
            <a:endParaRPr lang="it-IT" sz="1800" dirty="0"/>
          </a:p>
        </p:txBody>
      </p:sp>
      <p:sp>
        <p:nvSpPr>
          <p:cNvPr id="74" name="CasellaDiTesto 73"/>
          <p:cNvSpPr txBox="1"/>
          <p:nvPr/>
        </p:nvSpPr>
        <p:spPr>
          <a:xfrm>
            <a:off x="4572000" y="5229200"/>
            <a:ext cx="286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 smtClean="0"/>
              <a:t>5</a:t>
            </a:r>
            <a:endParaRPr lang="it-IT" sz="1800" dirty="0"/>
          </a:p>
        </p:txBody>
      </p:sp>
      <p:sp>
        <p:nvSpPr>
          <p:cNvPr id="75" name="CasellaDiTesto 74"/>
          <p:cNvSpPr txBox="1"/>
          <p:nvPr/>
        </p:nvSpPr>
        <p:spPr>
          <a:xfrm>
            <a:off x="5076056" y="5229200"/>
            <a:ext cx="286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 smtClean="0"/>
              <a:t>6</a:t>
            </a:r>
            <a:endParaRPr lang="it-IT" sz="1800" dirty="0"/>
          </a:p>
        </p:txBody>
      </p:sp>
      <p:sp>
        <p:nvSpPr>
          <p:cNvPr id="76" name="CasellaDiTesto 75"/>
          <p:cNvSpPr txBox="1"/>
          <p:nvPr/>
        </p:nvSpPr>
        <p:spPr>
          <a:xfrm>
            <a:off x="5580112" y="5229200"/>
            <a:ext cx="286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 smtClean="0"/>
              <a:t>7</a:t>
            </a:r>
            <a:endParaRPr lang="it-IT" sz="1800" dirty="0"/>
          </a:p>
        </p:txBody>
      </p:sp>
      <p:grpSp>
        <p:nvGrpSpPr>
          <p:cNvPr id="121" name="Gruppo 120"/>
          <p:cNvGrpSpPr/>
          <p:nvPr/>
        </p:nvGrpSpPr>
        <p:grpSpPr>
          <a:xfrm>
            <a:off x="2627784" y="1772816"/>
            <a:ext cx="4678828" cy="2808312"/>
            <a:chOff x="2627784" y="1772816"/>
            <a:chExt cx="4678828" cy="2808312"/>
          </a:xfrm>
        </p:grpSpPr>
        <p:cxnSp>
          <p:nvCxnSpPr>
            <p:cNvPr id="80" name="Connettore 2 79"/>
            <p:cNvCxnSpPr>
              <a:stCxn id="99" idx="2"/>
            </p:cNvCxnSpPr>
            <p:nvPr/>
          </p:nvCxnSpPr>
          <p:spPr bwMode="auto">
            <a:xfrm rot="5400000">
              <a:off x="2662494" y="2528453"/>
              <a:ext cx="577807" cy="35919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9" name="CasellaDiTesto 98"/>
            <p:cNvSpPr txBox="1"/>
            <p:nvPr/>
          </p:nvSpPr>
          <p:spPr>
            <a:xfrm>
              <a:off x="2627784" y="1772816"/>
              <a:ext cx="10064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smtClean="0"/>
                <a:t>visible</a:t>
              </a:r>
            </a:p>
            <a:p>
              <a:pPr algn="ctr"/>
              <a:r>
                <a:rPr lang="en-US" sz="1800" smtClean="0"/>
                <a:t>image</a:t>
              </a:r>
              <a:endParaRPr lang="en-US" sz="1800"/>
            </a:p>
          </p:txBody>
        </p:sp>
        <p:sp>
          <p:nvSpPr>
            <p:cNvPr id="108" name="CasellaDiTesto 107"/>
            <p:cNvSpPr txBox="1"/>
            <p:nvPr/>
          </p:nvSpPr>
          <p:spPr>
            <a:xfrm>
              <a:off x="6300192" y="3717032"/>
              <a:ext cx="10064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smtClean="0"/>
                <a:t>hidden</a:t>
              </a:r>
            </a:p>
            <a:p>
              <a:pPr algn="ctr"/>
              <a:r>
                <a:rPr lang="en-US" sz="1800" smtClean="0"/>
                <a:t>image</a:t>
              </a:r>
              <a:endParaRPr lang="en-US" sz="1800"/>
            </a:p>
          </p:txBody>
        </p:sp>
        <p:cxnSp>
          <p:nvCxnSpPr>
            <p:cNvPr id="114" name="Connettore 2 113"/>
            <p:cNvCxnSpPr>
              <a:stCxn id="108" idx="1"/>
            </p:cNvCxnSpPr>
            <p:nvPr/>
          </p:nvCxnSpPr>
          <p:spPr bwMode="auto">
            <a:xfrm rot="10800000" flipV="1">
              <a:off x="5796136" y="4040198"/>
              <a:ext cx="504056" cy="54093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18" name="CasellaDiTesto 117"/>
          <p:cNvSpPr txBox="1"/>
          <p:nvPr/>
        </p:nvSpPr>
        <p:spPr>
          <a:xfrm rot="16200000">
            <a:off x="1025411" y="2799126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representativeness</a:t>
            </a:r>
            <a:endParaRPr lang="en-US" sz="180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0" name="CasellaDiTesto 119"/>
          <p:cNvSpPr txBox="1"/>
          <p:nvPr/>
        </p:nvSpPr>
        <p:spPr>
          <a:xfrm>
            <a:off x="6053341" y="5086925"/>
            <a:ext cx="966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image</a:t>
            </a:r>
            <a:br>
              <a:rPr lang="en-US" sz="180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US" sz="180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number</a:t>
            </a:r>
            <a:endParaRPr lang="en-US" sz="180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3" name="CasellaDiTesto 122"/>
          <p:cNvSpPr txBox="1"/>
          <p:nvPr/>
        </p:nvSpPr>
        <p:spPr>
          <a:xfrm rot="18900000">
            <a:off x="6021278" y="2377482"/>
            <a:ext cx="1006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smtClean="0">
                <a:solidFill>
                  <a:srgbClr val="C00000"/>
                </a:solidFill>
              </a:rPr>
              <a:t>custom</a:t>
            </a:r>
            <a:br>
              <a:rPr lang="en-US" sz="1800" smtClean="0">
                <a:solidFill>
                  <a:srgbClr val="C00000"/>
                </a:solidFill>
              </a:rPr>
            </a:br>
            <a:r>
              <a:rPr lang="en-US" sz="1800" smtClean="0">
                <a:solidFill>
                  <a:srgbClr val="C00000"/>
                </a:solidFill>
              </a:rPr>
              <a:t>fuction</a:t>
            </a:r>
            <a:endParaRPr lang="en-US" sz="1800">
              <a:solidFill>
                <a:srgbClr val="C00000"/>
              </a:solidFill>
            </a:endParaRPr>
          </a:p>
        </p:txBody>
      </p:sp>
      <p:sp>
        <p:nvSpPr>
          <p:cNvPr id="158" name="CasellaDiTesto 157"/>
          <p:cNvSpPr txBox="1"/>
          <p:nvPr/>
        </p:nvSpPr>
        <p:spPr>
          <a:xfrm>
            <a:off x="3709596" y="5651956"/>
            <a:ext cx="1006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 smtClean="0"/>
              <a:t>focus</a:t>
            </a:r>
            <a:endParaRPr lang="it-IT" sz="1800" dirty="0"/>
          </a:p>
        </p:txBody>
      </p:sp>
      <p:cxnSp>
        <p:nvCxnSpPr>
          <p:cNvPr id="160" name="Connettore 2 159"/>
          <p:cNvCxnSpPr/>
          <p:nvPr/>
        </p:nvCxnSpPr>
        <p:spPr bwMode="auto">
          <a:xfrm rot="5400000" flipH="1" flipV="1">
            <a:off x="4089063" y="5640129"/>
            <a:ext cx="247382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3F3F3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Spatial ordering</a:t>
            </a:r>
            <a:endParaRPr lang="en-US" dirty="0" smtClean="0"/>
          </a:p>
        </p:txBody>
      </p:sp>
      <p:pic>
        <p:nvPicPr>
          <p:cNvPr id="7171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564904"/>
            <a:ext cx="9144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Freccia in giù 10"/>
          <p:cNvSpPr/>
          <p:nvPr/>
        </p:nvSpPr>
        <p:spPr bwMode="auto">
          <a:xfrm>
            <a:off x="3779912" y="2564904"/>
            <a:ext cx="1584176" cy="1296144"/>
          </a:xfrm>
          <a:prstGeom prst="downArrow">
            <a:avLst>
              <a:gd name="adj1" fmla="val 71102"/>
              <a:gd name="adj2" fmla="val 57424"/>
            </a:avLst>
          </a:prstGeom>
          <a:solidFill>
            <a:srgbClr val="CC6600">
              <a:alpha val="74902"/>
            </a:srgbClr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normalizeH="0" baseline="0" smtClean="0">
                <a:ln>
                  <a:noFill/>
                </a:ln>
                <a:effectLst/>
                <a:latin typeface="Arial" charset="0"/>
                <a:ea typeface="ＭＳ Ｐゴシック" pitchFamily="28" charset="-128"/>
              </a:rPr>
              <a:t>focus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mtClean="0"/>
              <a:t>image</a:t>
            </a:r>
            <a:endParaRPr kumimoji="0" lang="en-US" sz="20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10" name="Freccia in giù 9"/>
          <p:cNvSpPr/>
          <p:nvPr/>
        </p:nvSpPr>
        <p:spPr bwMode="auto">
          <a:xfrm rot="5400000">
            <a:off x="1597359" y="3595329"/>
            <a:ext cx="1484786" cy="4464496"/>
          </a:xfrm>
          <a:prstGeom prst="downArrow">
            <a:avLst>
              <a:gd name="adj1" fmla="val 61482"/>
              <a:gd name="adj2" fmla="val 56320"/>
            </a:avLst>
          </a:prstGeom>
          <a:solidFill>
            <a:srgbClr val="CC6600">
              <a:alpha val="74902"/>
            </a:srgbClr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normalizeH="0" baseline="0" smtClean="0">
                <a:ln>
                  <a:noFill/>
                </a:ln>
                <a:effectLst/>
                <a:latin typeface="Arial" charset="0"/>
                <a:ea typeface="ＭＳ Ｐゴシック" pitchFamily="28" charset="-128"/>
              </a:rPr>
              <a:t>previous</a:t>
            </a:r>
            <a:r>
              <a:rPr kumimoji="0" lang="en-US" sz="2400" b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ＭＳ Ｐゴシック" pitchFamily="28" charset="-128"/>
              </a:rPr>
              <a:t> images</a:t>
            </a:r>
            <a:br>
              <a:rPr kumimoji="0" lang="en-US" sz="2400" b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ＭＳ Ｐゴシック" pitchFamily="28" charset="-128"/>
              </a:rPr>
            </a:br>
            <a:r>
              <a:rPr kumimoji="0" lang="en-US" sz="2400" b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ＭＳ Ｐゴシック" pitchFamily="28" charset="-128"/>
              </a:rPr>
              <a:t>in the ordering</a:t>
            </a:r>
            <a:endParaRPr kumimoji="0" lang="en-US" sz="2000" b="0" u="none" strike="noStrike" cap="none" normalizeH="0" baseline="0" smtClean="0">
              <a:ln>
                <a:noFill/>
              </a:ln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15" name="Freccia in giù 14"/>
          <p:cNvSpPr/>
          <p:nvPr/>
        </p:nvSpPr>
        <p:spPr bwMode="auto">
          <a:xfrm rot="5400000" flipV="1">
            <a:off x="6061855" y="3595329"/>
            <a:ext cx="1484786" cy="4464496"/>
          </a:xfrm>
          <a:prstGeom prst="downArrow">
            <a:avLst>
              <a:gd name="adj1" fmla="val 61482"/>
              <a:gd name="adj2" fmla="val 56320"/>
            </a:avLst>
          </a:prstGeom>
          <a:solidFill>
            <a:srgbClr val="CC6600">
              <a:alpha val="74902"/>
            </a:srgbClr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normalizeH="0" baseline="0" smtClean="0">
                <a:ln>
                  <a:noFill/>
                </a:ln>
                <a:effectLst/>
                <a:latin typeface="Arial" charset="0"/>
                <a:ea typeface="ＭＳ Ｐゴシック" pitchFamily="28" charset="-128"/>
              </a:rPr>
              <a:t>following</a:t>
            </a:r>
            <a:r>
              <a:rPr kumimoji="0" lang="en-US" sz="2400" b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ＭＳ Ｐゴシック" pitchFamily="28" charset="-128"/>
              </a:rPr>
              <a:t> images</a:t>
            </a:r>
            <a:br>
              <a:rPr kumimoji="0" lang="en-US" sz="2400" b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ＭＳ Ｐゴシック" pitchFamily="28" charset="-128"/>
              </a:rPr>
            </a:br>
            <a:r>
              <a:rPr kumimoji="0" lang="en-US" sz="2400" b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ＭＳ Ｐゴシック" pitchFamily="28" charset="-128"/>
              </a:rPr>
              <a:t>in the ordering</a:t>
            </a:r>
            <a:endParaRPr kumimoji="0" lang="en-US" sz="2000" b="0" u="none" strike="noStrike" cap="none" normalizeH="0" baseline="0" smtClean="0">
              <a:ln>
                <a:noFill/>
              </a:ln>
              <a:effectLst/>
              <a:latin typeface="Arial" charset="0"/>
              <a:ea typeface="ＭＳ Ｐゴシック" pitchFamily="28" charset="-128"/>
            </a:endParaRPr>
          </a:p>
        </p:txBody>
      </p:sp>
      <p:cxnSp>
        <p:nvCxnSpPr>
          <p:cNvPr id="16" name="Connettore 1 15"/>
          <p:cNvCxnSpPr/>
          <p:nvPr/>
        </p:nvCxnSpPr>
        <p:spPr bwMode="auto">
          <a:xfrm rot="5400000">
            <a:off x="1561356" y="3847356"/>
            <a:ext cx="602128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Connettore 2 13"/>
          <p:cNvCxnSpPr/>
          <p:nvPr/>
        </p:nvCxnSpPr>
        <p:spPr bwMode="auto">
          <a:xfrm>
            <a:off x="251520" y="1631182"/>
            <a:ext cx="864096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>
                <a:alpha val="74902"/>
              </a:srgbClr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8" name="Connettore 2 17"/>
          <p:cNvCxnSpPr/>
          <p:nvPr/>
        </p:nvCxnSpPr>
        <p:spPr bwMode="auto">
          <a:xfrm rot="5400000">
            <a:off x="-1008270" y="3573016"/>
            <a:ext cx="288032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>
                <a:alpha val="74902"/>
              </a:srgbClr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2" name="Rettangolo 21"/>
          <p:cNvSpPr/>
          <p:nvPr/>
        </p:nvSpPr>
        <p:spPr>
          <a:xfrm>
            <a:off x="1691680" y="1196752"/>
            <a:ext cx="5760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C6600"/>
                </a:solidFill>
                <a:latin typeface="Comic Sans MS" pitchFamily="66" charset="0"/>
              </a:rPr>
              <a:t>x-axis: image ordering respected</a:t>
            </a:r>
            <a:endParaRPr lang="en-US" b="1" dirty="0">
              <a:solidFill>
                <a:srgbClr val="CC6600"/>
              </a:solidFill>
              <a:latin typeface="Comic Sans MS" pitchFamily="66" charset="0"/>
            </a:endParaRPr>
          </a:p>
        </p:txBody>
      </p:sp>
      <p:sp>
        <p:nvSpPr>
          <p:cNvPr id="23" name="Rettangolo 22"/>
          <p:cNvSpPr/>
          <p:nvPr/>
        </p:nvSpPr>
        <p:spPr>
          <a:xfrm rot="16200000">
            <a:off x="-1245839" y="3342183"/>
            <a:ext cx="2880320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n w="17780" cmpd="sng">
                  <a:solidFill>
                    <a:srgbClr val="CC66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y-axis: arbitrary</a:t>
            </a:r>
            <a:endParaRPr lang="en-US" b="1" dirty="0">
              <a:ln w="17780" cmpd="sng">
                <a:solidFill>
                  <a:srgbClr val="CC66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Define a parametric domain in which the ordering is enforced</a:t>
            </a:r>
          </a:p>
          <a:p>
            <a:pPr lvl="1"/>
            <a:r>
              <a:rPr lang="en-US" dirty="0" smtClean="0"/>
              <a:t>Arbitrary thumbnail-bar shape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2497112"/>
            <a:ext cx="8785225" cy="273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sellaDiTesto 10"/>
          <p:cNvSpPr txBox="1"/>
          <p:nvPr/>
        </p:nvSpPr>
        <p:spPr>
          <a:xfrm>
            <a:off x="3419872" y="3157958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custom parametric function</a:t>
            </a:r>
            <a:endParaRPr lang="en-US" sz="1800" dirty="0"/>
          </a:p>
        </p:txBody>
      </p:sp>
      <p:sp>
        <p:nvSpPr>
          <p:cNvPr id="12" name="Rettangolo 11"/>
          <p:cNvSpPr/>
          <p:nvPr/>
        </p:nvSpPr>
        <p:spPr bwMode="auto">
          <a:xfrm>
            <a:off x="3131840" y="2425104"/>
            <a:ext cx="2448272" cy="2376264"/>
          </a:xfrm>
          <a:prstGeom prst="rect">
            <a:avLst/>
          </a:prstGeom>
          <a:solidFill>
            <a:srgbClr val="FFFFFF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only horizontal thumbnail bars</a:t>
            </a:r>
            <a:endParaRPr lang="en-US" dirty="0"/>
          </a:p>
        </p:txBody>
      </p:sp>
      <p:sp>
        <p:nvSpPr>
          <p:cNvPr id="5" name="CasellaDiTesto 6"/>
          <p:cNvSpPr txBox="1">
            <a:spLocks noChangeArrowheads="1"/>
          </p:cNvSpPr>
          <p:nvPr/>
        </p:nvSpPr>
        <p:spPr bwMode="auto">
          <a:xfrm>
            <a:off x="251892" y="5517232"/>
            <a:ext cx="30959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C6600"/>
                </a:solidFill>
                <a:latin typeface="Comic Sans MS" pitchFamily="66" charset="0"/>
              </a:rPr>
              <a:t>Parametric domain</a:t>
            </a:r>
            <a:endParaRPr lang="en-US" b="1" dirty="0">
              <a:solidFill>
                <a:srgbClr val="CC6600"/>
              </a:solidFill>
              <a:latin typeface="Comic Sans MS" pitchFamily="66" charset="0"/>
            </a:endParaRPr>
          </a:p>
        </p:txBody>
      </p:sp>
      <p:sp>
        <p:nvSpPr>
          <p:cNvPr id="6" name="CasellaDiTesto 7"/>
          <p:cNvSpPr txBox="1">
            <a:spLocks noChangeArrowheads="1"/>
          </p:cNvSpPr>
          <p:nvPr/>
        </p:nvSpPr>
        <p:spPr bwMode="auto">
          <a:xfrm>
            <a:off x="5796136" y="5547519"/>
            <a:ext cx="3342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C6600"/>
                </a:solidFill>
                <a:latin typeface="Comic Sans MS" pitchFamily="66" charset="0"/>
              </a:rPr>
              <a:t>Thumbnail-bar shape</a:t>
            </a:r>
            <a:endParaRPr lang="en-US" b="1" dirty="0">
              <a:solidFill>
                <a:srgbClr val="CC6600"/>
              </a:solidFill>
              <a:latin typeface="Comic Sans MS" pitchFamily="66" charset="0"/>
            </a:endParaRPr>
          </a:p>
        </p:txBody>
      </p:sp>
      <p:cxnSp>
        <p:nvCxnSpPr>
          <p:cNvPr id="8" name="Connettore 2 7"/>
          <p:cNvCxnSpPr/>
          <p:nvPr/>
        </p:nvCxnSpPr>
        <p:spPr bwMode="auto">
          <a:xfrm>
            <a:off x="539552" y="2999580"/>
            <a:ext cx="2376264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3" name="Rettangolo 12"/>
          <p:cNvSpPr/>
          <p:nvPr/>
        </p:nvSpPr>
        <p:spPr>
          <a:xfrm>
            <a:off x="683568" y="2641128"/>
            <a:ext cx="2007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1" dirty="0" smtClean="0">
                <a:solidFill>
                  <a:srgbClr val="CC6600"/>
                </a:solidFill>
                <a:latin typeface="Comic Sans MS" pitchFamily="66" charset="0"/>
              </a:rPr>
              <a:t>enforce ordering</a:t>
            </a:r>
            <a:endParaRPr lang="it-IT" sz="18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Transitions</a:t>
            </a:r>
          </a:p>
        </p:txBody>
      </p:sp>
      <p:pic>
        <p:nvPicPr>
          <p:cNvPr id="7171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484784"/>
            <a:ext cx="9144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Freccia in giù 10"/>
          <p:cNvSpPr/>
          <p:nvPr/>
        </p:nvSpPr>
        <p:spPr bwMode="auto">
          <a:xfrm>
            <a:off x="3779912" y="1484784"/>
            <a:ext cx="1584176" cy="1296144"/>
          </a:xfrm>
          <a:prstGeom prst="downArrow">
            <a:avLst>
              <a:gd name="adj1" fmla="val 71102"/>
              <a:gd name="adj2" fmla="val 57424"/>
            </a:avLst>
          </a:prstGeom>
          <a:solidFill>
            <a:srgbClr val="CC6600">
              <a:alpha val="74902"/>
            </a:srgbClr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ＭＳ Ｐゴシック" pitchFamily="28" charset="-128"/>
              </a:rPr>
              <a:t>focus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image</a:t>
            </a:r>
            <a:endParaRPr kumimoji="0" lang="en-US" sz="2000" b="0" i="0" u="none" strike="noStrike" cap="none" normalizeH="0" baseline="0" dirty="0" smtClean="0">
              <a:ln>
                <a:noFill/>
              </a:ln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5" name="Freccia in giù 4"/>
          <p:cNvSpPr/>
          <p:nvPr/>
        </p:nvSpPr>
        <p:spPr bwMode="auto">
          <a:xfrm>
            <a:off x="6444208" y="908720"/>
            <a:ext cx="1584176" cy="1296144"/>
          </a:xfrm>
          <a:prstGeom prst="downArrow">
            <a:avLst>
              <a:gd name="adj1" fmla="val 71102"/>
              <a:gd name="adj2" fmla="val 57424"/>
            </a:avLst>
          </a:prstGeom>
          <a:solidFill>
            <a:srgbClr val="CC6600">
              <a:alpha val="74902"/>
            </a:srgbClr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ＭＳ Ｐゴシック" pitchFamily="28" charset="-128"/>
              </a:rPr>
              <a:t>new </a:t>
            </a:r>
            <a:r>
              <a:rPr kumimoji="0" lang="en-US" sz="240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ＭＳ Ｐゴシック" pitchFamily="28" charset="-128"/>
              </a:rPr>
              <a:t>focus</a:t>
            </a:r>
          </a:p>
        </p:txBody>
      </p:sp>
      <p:sp>
        <p:nvSpPr>
          <p:cNvPr id="7" name="Freccia in giù 6"/>
          <p:cNvSpPr/>
          <p:nvPr/>
        </p:nvSpPr>
        <p:spPr bwMode="auto">
          <a:xfrm>
            <a:off x="3779912" y="1484784"/>
            <a:ext cx="1584176" cy="1296144"/>
          </a:xfrm>
          <a:prstGeom prst="downArrow">
            <a:avLst>
              <a:gd name="adj1" fmla="val 71102"/>
              <a:gd name="adj2" fmla="val 57424"/>
            </a:avLst>
          </a:prstGeom>
          <a:solidFill>
            <a:srgbClr val="CC6600">
              <a:alpha val="25000"/>
            </a:srgbClr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ＭＳ Ｐゴシック" pitchFamily="28" charset="-128"/>
              </a:rPr>
              <a:t>focus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image</a:t>
            </a:r>
            <a:endParaRPr kumimoji="0" lang="en-US" sz="2000" b="0" i="0" u="none" strike="noStrike" cap="none" normalizeH="0" baseline="0" dirty="0" smtClean="0">
              <a:ln>
                <a:noFill/>
              </a:ln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23528" y="4149080"/>
            <a:ext cx="4248472" cy="2592287"/>
          </a:xfrm>
          <a:prstGeom prst="rect">
            <a:avLst/>
          </a:prstGeom>
          <a:gradFill>
            <a:gsLst>
              <a:gs pos="0">
                <a:srgbClr val="BCD3E6"/>
              </a:gs>
              <a:gs pos="100000">
                <a:srgbClr val="E9F1F7"/>
              </a:gs>
            </a:gsLst>
            <a:lin ang="16200000" scaled="1"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r>
              <a:rPr lang="en-US" b="1" dirty="0" smtClean="0">
                <a:solidFill>
                  <a:srgbClr val="CC6600"/>
                </a:solidFill>
                <a:latin typeface="Comic Sans MS" pitchFamily="66" charset="0"/>
              </a:rPr>
              <a:t>Packing of thumbnails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CC6600"/>
                </a:solidFill>
                <a:latin typeface="Comic Sans MS" pitchFamily="66" charset="0"/>
              </a:rPr>
              <a:t> arbitrary bar shape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CC6600"/>
                </a:solidFill>
                <a:latin typeface="Comic Sans MS" pitchFamily="66" charset="0"/>
              </a:rPr>
              <a:t> irregular shaped thumbnails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CC6600"/>
                </a:solidFill>
                <a:latin typeface="Comic Sans MS" pitchFamily="66" charset="0"/>
              </a:rPr>
              <a:t> varying size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CC6600"/>
                </a:solidFill>
                <a:latin typeface="Comic Sans MS" pitchFamily="66" charset="0"/>
              </a:rPr>
              <a:t> fitting aspect/orientation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CC6600"/>
                </a:solidFill>
                <a:latin typeface="Comic Sans MS" pitchFamily="66" charset="0"/>
              </a:rPr>
              <a:t> image ordering respected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CC6600"/>
                </a:solidFill>
                <a:latin typeface="Comic Sans MS" pitchFamily="66" charset="0"/>
              </a:rPr>
              <a:t> 1 thumbnail per image cluster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Voronoi 2010-10-14 12-05-58-18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484784"/>
            <a:ext cx="9144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21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Transitions</a:t>
            </a:r>
          </a:p>
        </p:txBody>
      </p:sp>
      <p:sp>
        <p:nvSpPr>
          <p:cNvPr id="11" name="Freccia in giù 10"/>
          <p:cNvSpPr/>
          <p:nvPr/>
        </p:nvSpPr>
        <p:spPr bwMode="auto">
          <a:xfrm>
            <a:off x="3779912" y="1484784"/>
            <a:ext cx="1584176" cy="1296144"/>
          </a:xfrm>
          <a:prstGeom prst="downArrow">
            <a:avLst>
              <a:gd name="adj1" fmla="val 71102"/>
              <a:gd name="adj2" fmla="val 57424"/>
            </a:avLst>
          </a:prstGeom>
          <a:solidFill>
            <a:srgbClr val="CC6600">
              <a:alpha val="74902"/>
            </a:srgbClr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ＭＳ Ｐゴシック" pitchFamily="28" charset="-128"/>
              </a:rPr>
              <a:t>new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focus</a:t>
            </a:r>
            <a:endParaRPr kumimoji="0" lang="en-US" sz="2000" b="0" i="0" u="none" strike="noStrike" cap="none" normalizeH="0" baseline="0" dirty="0" smtClean="0">
              <a:ln>
                <a:noFill/>
              </a:ln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23528" y="4149080"/>
            <a:ext cx="4248472" cy="2592288"/>
          </a:xfrm>
          <a:prstGeom prst="rect">
            <a:avLst/>
          </a:prstGeom>
          <a:gradFill>
            <a:gsLst>
              <a:gs pos="0">
                <a:srgbClr val="BCD3E6"/>
              </a:gs>
              <a:gs pos="100000">
                <a:srgbClr val="E9F1F7"/>
              </a:gs>
            </a:gsLst>
            <a:lin ang="16200000" scaled="1"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r>
              <a:rPr lang="en-US" b="1" dirty="0" smtClean="0">
                <a:solidFill>
                  <a:srgbClr val="CC6600"/>
                </a:solidFill>
                <a:latin typeface="Comic Sans MS" pitchFamily="66" charset="0"/>
              </a:rPr>
              <a:t>Packing of thumbnails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CC6600"/>
                </a:solidFill>
                <a:latin typeface="Comic Sans MS" pitchFamily="66" charset="0"/>
              </a:rPr>
              <a:t> arbitrary bar shape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CC6600"/>
                </a:solidFill>
                <a:latin typeface="Comic Sans MS" pitchFamily="66" charset="0"/>
              </a:rPr>
              <a:t> irregular shaped thumbnails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CC6600"/>
                </a:solidFill>
                <a:latin typeface="Comic Sans MS" pitchFamily="66" charset="0"/>
              </a:rPr>
              <a:t> varying size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CC6600"/>
                </a:solidFill>
                <a:latin typeface="Comic Sans MS" pitchFamily="66" charset="0"/>
              </a:rPr>
              <a:t> fitting aspect/orientation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CC6600"/>
                </a:solidFill>
                <a:latin typeface="Comic Sans MS" pitchFamily="66" charset="0"/>
              </a:rPr>
              <a:t> image ordering respected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CC6600"/>
                </a:solidFill>
                <a:latin typeface="Comic Sans MS" pitchFamily="66" charset="0"/>
              </a:rPr>
              <a:t> 1 thumbnail per image cluster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5508104" y="4149080"/>
            <a:ext cx="3312368" cy="2592288"/>
          </a:xfrm>
          <a:prstGeom prst="rect">
            <a:avLst/>
          </a:prstGeom>
          <a:gradFill>
            <a:gsLst>
              <a:gs pos="0">
                <a:srgbClr val="BCD3E6"/>
              </a:gs>
              <a:gs pos="100000">
                <a:srgbClr val="E9F1F7"/>
              </a:gs>
            </a:gsLst>
            <a:lin ang="16200000" scaled="1"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b="1" dirty="0" smtClean="0">
                <a:solidFill>
                  <a:srgbClr val="CC6600"/>
                </a:solidFill>
                <a:latin typeface="Comic Sans MS" pitchFamily="66" charset="0"/>
              </a:rPr>
              <a:t>Animated transition </a:t>
            </a:r>
          </a:p>
          <a:p>
            <a:pPr algn="ctr"/>
            <a:r>
              <a:rPr lang="en-US" b="1" dirty="0" smtClean="0">
                <a:solidFill>
                  <a:srgbClr val="CC6600"/>
                </a:solidFill>
                <a:latin typeface="Comic Sans MS" pitchFamily="66" charset="0"/>
              </a:rPr>
              <a:t>with</a:t>
            </a:r>
          </a:p>
          <a:p>
            <a:pPr algn="ctr"/>
            <a:r>
              <a:rPr lang="en-US" b="1" dirty="0" smtClean="0">
                <a:solidFill>
                  <a:srgbClr val="CC6600"/>
                </a:solidFill>
                <a:latin typeface="Comic Sans MS" pitchFamily="66" charset="0"/>
              </a:rPr>
              <a:t>temporal coherence</a:t>
            </a:r>
          </a:p>
        </p:txBody>
      </p:sp>
      <p:sp>
        <p:nvSpPr>
          <p:cNvPr id="9" name="Croce 8"/>
          <p:cNvSpPr/>
          <p:nvPr/>
        </p:nvSpPr>
        <p:spPr bwMode="auto">
          <a:xfrm>
            <a:off x="4788024" y="5229200"/>
            <a:ext cx="504056" cy="504056"/>
          </a:xfrm>
          <a:prstGeom prst="plus">
            <a:avLst>
              <a:gd name="adj" fmla="val 40117"/>
            </a:avLst>
          </a:prstGeom>
          <a:solidFill>
            <a:srgbClr val="3F3F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Autorecentering Voronoi diagrams</a:t>
            </a:r>
          </a:p>
        </p:txBody>
      </p:sp>
      <p:sp>
        <p:nvSpPr>
          <p:cNvPr id="11267" name="Segnaposto contenuto 2"/>
          <p:cNvSpPr>
            <a:spLocks noGrp="1"/>
          </p:cNvSpPr>
          <p:nvPr>
            <p:ph idx="1"/>
          </p:nvPr>
        </p:nvSpPr>
        <p:spPr>
          <a:xfrm>
            <a:off x="228600" y="1125538"/>
            <a:ext cx="8915400" cy="5732462"/>
          </a:xfrm>
        </p:spPr>
        <p:txBody>
          <a:bodyPr/>
          <a:lstStyle/>
          <a:p>
            <a:r>
              <a:rPr lang="en-US" dirty="0" err="1" smtClean="0"/>
              <a:t>Voronoi</a:t>
            </a:r>
            <a:r>
              <a:rPr lang="en-US" dirty="0" smtClean="0"/>
              <a:t> diagram:</a:t>
            </a:r>
          </a:p>
          <a:p>
            <a:pPr lvl="1"/>
            <a:r>
              <a:rPr lang="en-US" dirty="0" smtClean="0"/>
              <a:t>given a set of 2D “seeds” inside a 2D figure F</a:t>
            </a:r>
          </a:p>
          <a:p>
            <a:pPr lvl="1"/>
            <a:r>
              <a:rPr lang="en-US" dirty="0" smtClean="0"/>
              <a:t>partition F into as many “regions”</a:t>
            </a:r>
          </a:p>
          <a:p>
            <a:pPr lvl="1"/>
            <a:r>
              <a:rPr lang="en-US" dirty="0" smtClean="0"/>
              <a:t>a point belongs to the region of the closest seed</a:t>
            </a:r>
          </a:p>
          <a:p>
            <a:endParaRPr lang="en-US" dirty="0" smtClean="0"/>
          </a:p>
          <a:p>
            <a:r>
              <a:rPr lang="en-US" dirty="0" err="1" smtClean="0"/>
              <a:t>Autorecentering</a:t>
            </a:r>
            <a:r>
              <a:rPr lang="en-US" dirty="0" smtClean="0"/>
              <a:t> step (Lloyd relaxation):</a:t>
            </a:r>
          </a:p>
          <a:p>
            <a:pPr lvl="1"/>
            <a:r>
              <a:rPr lang="en-US" dirty="0" smtClean="0"/>
              <a:t>move seed (</a:t>
            </a:r>
            <a:r>
              <a:rPr lang="en-US" sz="1600" dirty="0" smtClean="0"/>
              <a:t>●</a:t>
            </a:r>
            <a:r>
              <a:rPr lang="en-US" dirty="0" smtClean="0"/>
              <a:t>) of each region in its </a:t>
            </a:r>
            <a:r>
              <a:rPr lang="en-US" dirty="0" err="1" smtClean="0"/>
              <a:t>barycenter</a:t>
            </a:r>
            <a:r>
              <a:rPr lang="en-US" dirty="0" smtClean="0"/>
              <a:t> (+)</a:t>
            </a:r>
          </a:p>
        </p:txBody>
      </p:sp>
      <p:sp>
        <p:nvSpPr>
          <p:cNvPr id="8" name="Freccia a destra 7"/>
          <p:cNvSpPr/>
          <p:nvPr/>
        </p:nvSpPr>
        <p:spPr>
          <a:xfrm>
            <a:off x="5796136" y="5013176"/>
            <a:ext cx="719708" cy="863600"/>
          </a:xfrm>
          <a:prstGeom prst="rightArrow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it-IT" sz="2000" dirty="0" smtClean="0">
                <a:solidFill>
                  <a:srgbClr val="663300"/>
                </a:solidFill>
              </a:rPr>
              <a:t>x n</a:t>
            </a:r>
            <a:endParaRPr lang="it-IT" dirty="0">
              <a:solidFill>
                <a:srgbClr val="663300"/>
              </a:solidFill>
            </a:endParaRPr>
          </a:p>
        </p:txBody>
      </p:sp>
      <p:grpSp>
        <p:nvGrpSpPr>
          <p:cNvPr id="54" name="Gruppo 53"/>
          <p:cNvGrpSpPr/>
          <p:nvPr/>
        </p:nvGrpSpPr>
        <p:grpSpPr>
          <a:xfrm>
            <a:off x="323528" y="4437112"/>
            <a:ext cx="2088232" cy="2088232"/>
            <a:chOff x="323528" y="4437112"/>
            <a:chExt cx="2088232" cy="2088232"/>
          </a:xfrm>
        </p:grpSpPr>
        <p:pic>
          <p:nvPicPr>
            <p:cNvPr id="1026" name="Picture 2" descr="D:\Paolo\Dottorato\Articoli Pisa\2010\03_VIS_image_browsing\presentation\Voronoi 2010-10-12 17-48-47-17.jpg"/>
            <p:cNvPicPr>
              <a:picLocks noChangeAspect="1" noChangeArrowheads="1"/>
            </p:cNvPicPr>
            <p:nvPr/>
          </p:nvPicPr>
          <p:blipFill>
            <a:blip r:embed="rId3" cstate="print">
              <a:lum contrast="-20000"/>
            </a:blip>
            <a:srcRect/>
            <a:stretch>
              <a:fillRect/>
            </a:stretch>
          </p:blipFill>
          <p:spPr bwMode="auto">
            <a:xfrm>
              <a:off x="323528" y="4437112"/>
              <a:ext cx="2088232" cy="2088232"/>
            </a:xfrm>
            <a:prstGeom prst="rect">
              <a:avLst/>
            </a:prstGeom>
            <a:noFill/>
          </p:spPr>
        </p:pic>
        <p:grpSp>
          <p:nvGrpSpPr>
            <p:cNvPr id="41" name="Gruppo 40"/>
            <p:cNvGrpSpPr/>
            <p:nvPr/>
          </p:nvGrpSpPr>
          <p:grpSpPr>
            <a:xfrm>
              <a:off x="854353" y="5229200"/>
              <a:ext cx="1541318" cy="1262232"/>
              <a:chOff x="854353" y="5229200"/>
              <a:chExt cx="1541318" cy="1262232"/>
            </a:xfrm>
          </p:grpSpPr>
          <p:sp>
            <p:nvSpPr>
              <p:cNvPr id="9" name="Ovale 8"/>
              <p:cNvSpPr/>
              <p:nvPr/>
            </p:nvSpPr>
            <p:spPr bwMode="auto">
              <a:xfrm>
                <a:off x="854353" y="5241105"/>
                <a:ext cx="72008" cy="72008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28" charset="-128"/>
                </a:endParaRPr>
              </a:p>
            </p:txBody>
          </p:sp>
          <p:sp>
            <p:nvSpPr>
              <p:cNvPr id="10" name="Ovale 9"/>
              <p:cNvSpPr/>
              <p:nvPr/>
            </p:nvSpPr>
            <p:spPr bwMode="auto">
              <a:xfrm>
                <a:off x="2051720" y="5229200"/>
                <a:ext cx="72008" cy="72008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28" charset="-128"/>
                </a:endParaRPr>
              </a:p>
            </p:txBody>
          </p:sp>
          <p:sp>
            <p:nvSpPr>
              <p:cNvPr id="11" name="Ovale 10"/>
              <p:cNvSpPr/>
              <p:nvPr/>
            </p:nvSpPr>
            <p:spPr bwMode="auto">
              <a:xfrm>
                <a:off x="1800559" y="5702522"/>
                <a:ext cx="72008" cy="72008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28" charset="-128"/>
                </a:endParaRPr>
              </a:p>
            </p:txBody>
          </p:sp>
          <p:sp>
            <p:nvSpPr>
              <p:cNvPr id="12" name="Ovale 11"/>
              <p:cNvSpPr/>
              <p:nvPr/>
            </p:nvSpPr>
            <p:spPr bwMode="auto">
              <a:xfrm>
                <a:off x="2323663" y="6045676"/>
                <a:ext cx="72008" cy="72008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28" charset="-128"/>
                </a:endParaRPr>
              </a:p>
            </p:txBody>
          </p:sp>
          <p:sp>
            <p:nvSpPr>
              <p:cNvPr id="13" name="Ovale 12"/>
              <p:cNvSpPr/>
              <p:nvPr/>
            </p:nvSpPr>
            <p:spPr bwMode="auto">
              <a:xfrm>
                <a:off x="1540082" y="6268268"/>
                <a:ext cx="72008" cy="72008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28" charset="-128"/>
                </a:endParaRPr>
              </a:p>
            </p:txBody>
          </p:sp>
          <p:sp>
            <p:nvSpPr>
              <p:cNvPr id="14" name="Ovale 13"/>
              <p:cNvSpPr/>
              <p:nvPr/>
            </p:nvSpPr>
            <p:spPr bwMode="auto">
              <a:xfrm>
                <a:off x="1261435" y="6419424"/>
                <a:ext cx="72008" cy="72008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28" charset="-128"/>
                </a:endParaRPr>
              </a:p>
            </p:txBody>
          </p:sp>
        </p:grpSp>
      </p:grpSp>
      <p:grpSp>
        <p:nvGrpSpPr>
          <p:cNvPr id="53" name="Gruppo 52"/>
          <p:cNvGrpSpPr/>
          <p:nvPr/>
        </p:nvGrpSpPr>
        <p:grpSpPr>
          <a:xfrm>
            <a:off x="3491880" y="4437112"/>
            <a:ext cx="2088232" cy="2088232"/>
            <a:chOff x="3491880" y="4437112"/>
            <a:chExt cx="2088232" cy="2088232"/>
          </a:xfrm>
        </p:grpSpPr>
        <p:pic>
          <p:nvPicPr>
            <p:cNvPr id="1027" name="Picture 3" descr="D:\Paolo\Dottorato\Articoli Pisa\2010\03_VIS_image_browsing\presentation\Voronoi 2010-10-12 17-48-57-28.jpg"/>
            <p:cNvPicPr>
              <a:picLocks noChangeAspect="1" noChangeArrowheads="1"/>
            </p:cNvPicPr>
            <p:nvPr/>
          </p:nvPicPr>
          <p:blipFill>
            <a:blip r:embed="rId4" cstate="print">
              <a:lum contrast="-20000"/>
            </a:blip>
            <a:srcRect/>
            <a:stretch>
              <a:fillRect/>
            </a:stretch>
          </p:blipFill>
          <p:spPr bwMode="auto">
            <a:xfrm>
              <a:off x="3491880" y="4437112"/>
              <a:ext cx="2088232" cy="2088232"/>
            </a:xfrm>
            <a:prstGeom prst="rect">
              <a:avLst/>
            </a:prstGeom>
            <a:noFill/>
          </p:spPr>
        </p:pic>
        <p:grpSp>
          <p:nvGrpSpPr>
            <p:cNvPr id="43" name="Gruppo 42"/>
            <p:cNvGrpSpPr/>
            <p:nvPr/>
          </p:nvGrpSpPr>
          <p:grpSpPr>
            <a:xfrm>
              <a:off x="3972126" y="4929263"/>
              <a:ext cx="1462167" cy="1365193"/>
              <a:chOff x="3972126" y="4929263"/>
              <a:chExt cx="1462167" cy="1365193"/>
            </a:xfrm>
          </p:grpSpPr>
          <p:sp>
            <p:nvSpPr>
              <p:cNvPr id="15" name="Ovale 14"/>
              <p:cNvSpPr/>
              <p:nvPr/>
            </p:nvSpPr>
            <p:spPr bwMode="auto">
              <a:xfrm>
                <a:off x="3972126" y="5145287"/>
                <a:ext cx="72008" cy="72008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28" charset="-128"/>
                </a:endParaRPr>
              </a:p>
            </p:txBody>
          </p:sp>
          <p:sp>
            <p:nvSpPr>
              <p:cNvPr id="16" name="Ovale 15"/>
              <p:cNvSpPr/>
              <p:nvPr/>
            </p:nvSpPr>
            <p:spPr bwMode="auto">
              <a:xfrm>
                <a:off x="4865372" y="5686641"/>
                <a:ext cx="72008" cy="72008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28" charset="-128"/>
                </a:endParaRPr>
              </a:p>
            </p:txBody>
          </p:sp>
          <p:sp>
            <p:nvSpPr>
              <p:cNvPr id="17" name="Ovale 16"/>
              <p:cNvSpPr/>
              <p:nvPr/>
            </p:nvSpPr>
            <p:spPr bwMode="auto">
              <a:xfrm>
                <a:off x="5090920" y="4929263"/>
                <a:ext cx="72008" cy="72008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28" charset="-128"/>
                </a:endParaRPr>
              </a:p>
            </p:txBody>
          </p:sp>
          <p:sp>
            <p:nvSpPr>
              <p:cNvPr id="18" name="Ovale 17"/>
              <p:cNvSpPr/>
              <p:nvPr/>
            </p:nvSpPr>
            <p:spPr bwMode="auto">
              <a:xfrm>
                <a:off x="4017943" y="6222448"/>
                <a:ext cx="72008" cy="72008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28" charset="-128"/>
                </a:endParaRPr>
              </a:p>
            </p:txBody>
          </p:sp>
          <p:sp>
            <p:nvSpPr>
              <p:cNvPr id="19" name="Ovale 18"/>
              <p:cNvSpPr/>
              <p:nvPr/>
            </p:nvSpPr>
            <p:spPr bwMode="auto">
              <a:xfrm>
                <a:off x="4752887" y="6174254"/>
                <a:ext cx="72008" cy="72008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28" charset="-128"/>
                </a:endParaRPr>
              </a:p>
            </p:txBody>
          </p:sp>
          <p:sp>
            <p:nvSpPr>
              <p:cNvPr id="20" name="Ovale 19"/>
              <p:cNvSpPr/>
              <p:nvPr/>
            </p:nvSpPr>
            <p:spPr bwMode="auto">
              <a:xfrm>
                <a:off x="5362285" y="6092718"/>
                <a:ext cx="72008" cy="72008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28" charset="-128"/>
                </a:endParaRPr>
              </a:p>
            </p:txBody>
          </p:sp>
        </p:grpSp>
      </p:grpSp>
      <p:grpSp>
        <p:nvGrpSpPr>
          <p:cNvPr id="45" name="Gruppo 44"/>
          <p:cNvGrpSpPr/>
          <p:nvPr/>
        </p:nvGrpSpPr>
        <p:grpSpPr>
          <a:xfrm>
            <a:off x="6660232" y="4437112"/>
            <a:ext cx="2088232" cy="2088232"/>
            <a:chOff x="6660232" y="4437112"/>
            <a:chExt cx="2088232" cy="2088232"/>
          </a:xfrm>
        </p:grpSpPr>
        <p:pic>
          <p:nvPicPr>
            <p:cNvPr id="1028" name="Picture 4" descr="D:\Paolo\Dottorato\Articoli Pisa\2010\03_VIS_image_browsing\presentation\Voronoi 2010-10-12 17-49-34-63.jpg"/>
            <p:cNvPicPr>
              <a:picLocks noChangeAspect="1" noChangeArrowheads="1"/>
            </p:cNvPicPr>
            <p:nvPr/>
          </p:nvPicPr>
          <p:blipFill>
            <a:blip r:embed="rId5" cstate="print">
              <a:lum contrast="-20000"/>
            </a:blip>
            <a:srcRect/>
            <a:stretch>
              <a:fillRect/>
            </a:stretch>
          </p:blipFill>
          <p:spPr bwMode="auto">
            <a:xfrm>
              <a:off x="6660232" y="4437112"/>
              <a:ext cx="2088232" cy="2088232"/>
            </a:xfrm>
            <a:prstGeom prst="rect">
              <a:avLst/>
            </a:prstGeom>
            <a:noFill/>
          </p:spPr>
        </p:pic>
        <p:sp>
          <p:nvSpPr>
            <p:cNvPr id="21" name="Ovale 20"/>
            <p:cNvSpPr/>
            <p:nvPr/>
          </p:nvSpPr>
          <p:spPr bwMode="auto">
            <a:xfrm>
              <a:off x="6938740" y="5915946"/>
              <a:ext cx="72008" cy="720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22" name="Ovale 21"/>
            <p:cNvSpPr/>
            <p:nvPr/>
          </p:nvSpPr>
          <p:spPr bwMode="auto">
            <a:xfrm>
              <a:off x="7658242" y="6168263"/>
              <a:ext cx="72008" cy="720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23" name="Ovale 22"/>
            <p:cNvSpPr/>
            <p:nvPr/>
          </p:nvSpPr>
          <p:spPr bwMode="auto">
            <a:xfrm>
              <a:off x="7668344" y="5347025"/>
              <a:ext cx="72008" cy="720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24" name="Ovale 23"/>
            <p:cNvSpPr/>
            <p:nvPr/>
          </p:nvSpPr>
          <p:spPr bwMode="auto">
            <a:xfrm>
              <a:off x="8388424" y="5917749"/>
              <a:ext cx="72008" cy="720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25" name="Ovale 24"/>
            <p:cNvSpPr/>
            <p:nvPr/>
          </p:nvSpPr>
          <p:spPr bwMode="auto">
            <a:xfrm>
              <a:off x="8256313" y="4823343"/>
              <a:ext cx="72008" cy="720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26" name="Ovale 25"/>
            <p:cNvSpPr/>
            <p:nvPr/>
          </p:nvSpPr>
          <p:spPr bwMode="auto">
            <a:xfrm>
              <a:off x="7070273" y="4815622"/>
              <a:ext cx="72008" cy="720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</p:grpSp>
      <p:grpSp>
        <p:nvGrpSpPr>
          <p:cNvPr id="40" name="Gruppo 39"/>
          <p:cNvGrpSpPr/>
          <p:nvPr/>
        </p:nvGrpSpPr>
        <p:grpSpPr>
          <a:xfrm>
            <a:off x="755576" y="4914979"/>
            <a:ext cx="1560366" cy="1447299"/>
            <a:chOff x="755576" y="4914979"/>
            <a:chExt cx="1560366" cy="1447299"/>
          </a:xfrm>
        </p:grpSpPr>
        <p:sp>
          <p:nvSpPr>
            <p:cNvPr id="34" name="Croce 33"/>
            <p:cNvSpPr/>
            <p:nvPr/>
          </p:nvSpPr>
          <p:spPr bwMode="auto">
            <a:xfrm>
              <a:off x="755576" y="5163542"/>
              <a:ext cx="144016" cy="144016"/>
            </a:xfrm>
            <a:prstGeom prst="mathPlus">
              <a:avLst>
                <a:gd name="adj1" fmla="val 18009"/>
              </a:avLst>
            </a:prstGeom>
            <a:solidFill>
              <a:srgbClr val="FFCC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35" name="Croce 34"/>
            <p:cNvSpPr/>
            <p:nvPr/>
          </p:nvSpPr>
          <p:spPr bwMode="auto">
            <a:xfrm>
              <a:off x="1951140" y="4914979"/>
              <a:ext cx="144016" cy="144016"/>
            </a:xfrm>
            <a:prstGeom prst="mathPlus">
              <a:avLst>
                <a:gd name="adj1" fmla="val 18009"/>
              </a:avLst>
            </a:prstGeom>
            <a:solidFill>
              <a:srgbClr val="FFCC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36" name="Croce 35"/>
            <p:cNvSpPr/>
            <p:nvPr/>
          </p:nvSpPr>
          <p:spPr bwMode="auto">
            <a:xfrm>
              <a:off x="1668882" y="5646962"/>
              <a:ext cx="144016" cy="144016"/>
            </a:xfrm>
            <a:prstGeom prst="mathPlus">
              <a:avLst>
                <a:gd name="adj1" fmla="val 18009"/>
              </a:avLst>
            </a:prstGeom>
            <a:solidFill>
              <a:srgbClr val="FF66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37" name="Croce 36"/>
            <p:cNvSpPr/>
            <p:nvPr/>
          </p:nvSpPr>
          <p:spPr bwMode="auto">
            <a:xfrm>
              <a:off x="884858" y="6218262"/>
              <a:ext cx="144016" cy="144016"/>
            </a:xfrm>
            <a:prstGeom prst="mathPlus">
              <a:avLst>
                <a:gd name="adj1" fmla="val 18009"/>
              </a:avLst>
            </a:prstGeom>
            <a:solidFill>
              <a:srgbClr val="FFCC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38" name="Croce 37"/>
            <p:cNvSpPr/>
            <p:nvPr/>
          </p:nvSpPr>
          <p:spPr bwMode="auto">
            <a:xfrm>
              <a:off x="1595069" y="6173242"/>
              <a:ext cx="144016" cy="144016"/>
            </a:xfrm>
            <a:prstGeom prst="mathPlus">
              <a:avLst>
                <a:gd name="adj1" fmla="val 18009"/>
              </a:avLst>
            </a:prstGeom>
            <a:solidFill>
              <a:srgbClr val="FFCC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39" name="Croce 38"/>
            <p:cNvSpPr/>
            <p:nvPr/>
          </p:nvSpPr>
          <p:spPr bwMode="auto">
            <a:xfrm>
              <a:off x="2171926" y="6067105"/>
              <a:ext cx="144016" cy="144016"/>
            </a:xfrm>
            <a:prstGeom prst="mathPlus">
              <a:avLst>
                <a:gd name="adj1" fmla="val 18009"/>
              </a:avLst>
            </a:prstGeom>
            <a:solidFill>
              <a:srgbClr val="FF66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</p:grpSp>
      <p:grpSp>
        <p:nvGrpSpPr>
          <p:cNvPr id="42" name="Gruppo 41"/>
          <p:cNvGrpSpPr/>
          <p:nvPr/>
        </p:nvGrpSpPr>
        <p:grpSpPr>
          <a:xfrm>
            <a:off x="3874944" y="4822551"/>
            <a:ext cx="1561158" cy="1505239"/>
            <a:chOff x="3874944" y="4822551"/>
            <a:chExt cx="1561158" cy="1505239"/>
          </a:xfrm>
        </p:grpSpPr>
        <p:sp>
          <p:nvSpPr>
            <p:cNvPr id="46" name="Croce 45"/>
            <p:cNvSpPr/>
            <p:nvPr/>
          </p:nvSpPr>
          <p:spPr bwMode="auto">
            <a:xfrm>
              <a:off x="3915203" y="4995937"/>
              <a:ext cx="144016" cy="144016"/>
            </a:xfrm>
            <a:prstGeom prst="mathPlus">
              <a:avLst>
                <a:gd name="adj1" fmla="val 18009"/>
              </a:avLst>
            </a:prstGeom>
            <a:solidFill>
              <a:srgbClr val="FFCC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47" name="Croce 46"/>
            <p:cNvSpPr/>
            <p:nvPr/>
          </p:nvSpPr>
          <p:spPr bwMode="auto">
            <a:xfrm>
              <a:off x="5004048" y="4822551"/>
              <a:ext cx="144016" cy="144016"/>
            </a:xfrm>
            <a:prstGeom prst="mathPlus">
              <a:avLst>
                <a:gd name="adj1" fmla="val 18009"/>
              </a:avLst>
            </a:prstGeom>
            <a:solidFill>
              <a:srgbClr val="FFCC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48" name="Croce 47"/>
            <p:cNvSpPr/>
            <p:nvPr/>
          </p:nvSpPr>
          <p:spPr bwMode="auto">
            <a:xfrm>
              <a:off x="5292086" y="5997478"/>
              <a:ext cx="144016" cy="144016"/>
            </a:xfrm>
            <a:prstGeom prst="mathPlus">
              <a:avLst>
                <a:gd name="adj1" fmla="val 18009"/>
              </a:avLst>
            </a:prstGeom>
            <a:solidFill>
              <a:srgbClr val="FF66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49" name="Croce 48"/>
            <p:cNvSpPr/>
            <p:nvPr/>
          </p:nvSpPr>
          <p:spPr bwMode="auto">
            <a:xfrm>
              <a:off x="4676334" y="6183774"/>
              <a:ext cx="144016" cy="144016"/>
            </a:xfrm>
            <a:prstGeom prst="mathPlus">
              <a:avLst>
                <a:gd name="adj1" fmla="val 18009"/>
              </a:avLst>
            </a:prstGeom>
            <a:solidFill>
              <a:srgbClr val="FFCC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50" name="Croce 49"/>
            <p:cNvSpPr/>
            <p:nvPr/>
          </p:nvSpPr>
          <p:spPr bwMode="auto">
            <a:xfrm>
              <a:off x="4768188" y="5567233"/>
              <a:ext cx="144016" cy="144016"/>
            </a:xfrm>
            <a:prstGeom prst="mathPlus">
              <a:avLst>
                <a:gd name="adj1" fmla="val 18009"/>
              </a:avLst>
            </a:prstGeom>
            <a:solidFill>
              <a:srgbClr val="FF66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51" name="Croce 50"/>
            <p:cNvSpPr/>
            <p:nvPr/>
          </p:nvSpPr>
          <p:spPr bwMode="auto">
            <a:xfrm>
              <a:off x="3874944" y="6063352"/>
              <a:ext cx="144016" cy="144016"/>
            </a:xfrm>
            <a:prstGeom prst="mathPlus">
              <a:avLst>
                <a:gd name="adj1" fmla="val 18009"/>
              </a:avLst>
            </a:prstGeom>
            <a:solidFill>
              <a:srgbClr val="FFCC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</p:grpSp>
      <p:sp>
        <p:nvSpPr>
          <p:cNvPr id="52" name="Freccia a destra 51"/>
          <p:cNvSpPr/>
          <p:nvPr/>
        </p:nvSpPr>
        <p:spPr>
          <a:xfrm>
            <a:off x="2627784" y="5013176"/>
            <a:ext cx="719708" cy="863600"/>
          </a:xfrm>
          <a:prstGeom prst="rightArrow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it-IT" sz="2000" dirty="0" smtClean="0">
                <a:solidFill>
                  <a:srgbClr val="663300"/>
                </a:solidFill>
              </a:rPr>
              <a:t>x 1</a:t>
            </a:r>
            <a:endParaRPr lang="it-IT" dirty="0">
              <a:solidFill>
                <a:srgbClr val="66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8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/>
              <a:t>Taming</a:t>
            </a:r>
            <a:r>
              <a:rPr lang="en-US" smtClean="0"/>
              <a:t> autorecentering Voronoi diagrams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708920"/>
            <a:ext cx="1656184" cy="1994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D:\Paolo\Dottorato\Articoli Pisa\2010\03_VIS_image_browsing\presentation\Voronoi 2010-10-12 17-49-34-6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267744" y="2596559"/>
            <a:ext cx="2520280" cy="1960218"/>
          </a:xfrm>
          <a:prstGeom prst="cloud">
            <a:avLst/>
          </a:prstGeom>
          <a:noFill/>
        </p:spPr>
      </p:pic>
      <p:pic>
        <p:nvPicPr>
          <p:cNvPr id="18" name="Picture 4" descr="D:\Paolo\Dottorato\Articoli Pisa\2010\03_VIS_image_browsing\presentation\Voronoi 2010-10-12 17-49-34-63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267744" y="2596559"/>
            <a:ext cx="2520280" cy="1960218"/>
          </a:xfrm>
          <a:prstGeom prst="cloud">
            <a:avLst/>
          </a:prstGeom>
          <a:noFill/>
        </p:spPr>
      </p:pic>
      <p:pic>
        <p:nvPicPr>
          <p:cNvPr id="19" name="Picture 4" descr="D:\Paolo\Dottorato\Articoli Pisa\2010\03_VIS_image_browsing\presentation\Voronoi 2010-10-12 17-49-34-63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267744" y="2596559"/>
            <a:ext cx="2520280" cy="1960218"/>
          </a:xfrm>
          <a:prstGeom prst="cloud">
            <a:avLst/>
          </a:prstGeom>
          <a:noFill/>
        </p:spPr>
      </p:pic>
      <p:pic>
        <p:nvPicPr>
          <p:cNvPr id="20" name="Picture 4" descr="D:\Paolo\Dottorato\Articoli Pisa\2010\03_VIS_image_browsing\presentation\Voronoi 2010-10-12 17-49-34-6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267744" y="2596559"/>
            <a:ext cx="2520280" cy="1960218"/>
          </a:xfrm>
          <a:prstGeom prst="cloud">
            <a:avLst/>
          </a:prstGeom>
          <a:noFill/>
        </p:spPr>
      </p:pic>
      <p:pic>
        <p:nvPicPr>
          <p:cNvPr id="21" name="Picture 4" descr="D:\Paolo\Dottorato\Articoli Pisa\2010\03_VIS_image_browsing\presentation\Voronoi 2010-10-12 17-49-34-63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267744" y="2596559"/>
            <a:ext cx="2520280" cy="1960218"/>
          </a:xfrm>
          <a:prstGeom prst="cloud">
            <a:avLst/>
          </a:prstGeom>
          <a:noFill/>
        </p:spPr>
      </p:pic>
      <p:pic>
        <p:nvPicPr>
          <p:cNvPr id="22" name="Picture 4" descr="D:\Paolo\Dottorato\Articoli Pisa\2010\03_VIS_image_browsing\presentation\Voronoi 2010-10-12 17-49-34-63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267744" y="2596559"/>
            <a:ext cx="2520280" cy="1960218"/>
          </a:xfrm>
          <a:prstGeom prst="cloud">
            <a:avLst/>
          </a:prstGeom>
          <a:noFill/>
        </p:spPr>
      </p:pic>
      <p:pic>
        <p:nvPicPr>
          <p:cNvPr id="28" name="Picture 4" descr="D:\Paolo\Dottorato\Articoli Pisa\2010\03_VIS_image_browsing\presentation\Voronoi 2010-10-12 17-49-34-6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267744" y="2596559"/>
            <a:ext cx="2520280" cy="1960218"/>
          </a:xfrm>
          <a:prstGeom prst="cloud">
            <a:avLst/>
          </a:prstGeom>
          <a:noFill/>
        </p:spPr>
      </p:pic>
      <p:pic>
        <p:nvPicPr>
          <p:cNvPr id="29" name="Picture 4" descr="D:\Paolo\Dottorato\Articoli Pisa\2010\03_VIS_image_browsing\presentation\Voronoi 2010-10-12 17-49-34-63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267744" y="2596559"/>
            <a:ext cx="2520280" cy="1960218"/>
          </a:xfrm>
          <a:prstGeom prst="cloud">
            <a:avLst/>
          </a:prstGeom>
          <a:noFill/>
        </p:spPr>
      </p:pic>
      <p:pic>
        <p:nvPicPr>
          <p:cNvPr id="30" name="Picture 4" descr="D:\Paolo\Dottorato\Articoli Pisa\2010\03_VIS_image_browsing\presentation\Voronoi 2010-10-12 17-49-34-63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267744" y="2596559"/>
            <a:ext cx="2520280" cy="1960218"/>
          </a:xfrm>
          <a:prstGeom prst="cloud">
            <a:avLst/>
          </a:prstGeom>
          <a:noFill/>
        </p:spPr>
      </p:pic>
      <p:pic>
        <p:nvPicPr>
          <p:cNvPr id="13" name="Picture 4" descr="D:\Paolo\Dottorato\Articoli Pisa\2010\03_VIS_image_browsing\presentation\Voronoi 2010-10-12 17-49-34-6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267744" y="2596654"/>
            <a:ext cx="2520280" cy="1960218"/>
          </a:xfrm>
          <a:prstGeom prst="cloud">
            <a:avLst/>
          </a:prstGeom>
          <a:noFill/>
        </p:spPr>
      </p:pic>
      <p:pic>
        <p:nvPicPr>
          <p:cNvPr id="14" name="Picture 4" descr="D:\Paolo\Dottorato\Articoli Pisa\2010\03_VIS_image_browsing\presentation\Voronoi 2010-10-12 17-49-34-63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267744" y="2596654"/>
            <a:ext cx="2520280" cy="1960218"/>
          </a:xfrm>
          <a:prstGeom prst="cloud">
            <a:avLst/>
          </a:prstGeom>
          <a:noFill/>
        </p:spPr>
      </p:pic>
      <p:pic>
        <p:nvPicPr>
          <p:cNvPr id="15" name="Picture 4" descr="D:\Paolo\Dottorato\Articoli Pisa\2010\03_VIS_image_browsing\presentation\Voronoi 2010-10-12 17-49-34-63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267744" y="2596654"/>
            <a:ext cx="2520280" cy="1960218"/>
          </a:xfrm>
          <a:prstGeom prst="cloud">
            <a:avLst/>
          </a:prstGeom>
          <a:noFill/>
        </p:spPr>
      </p:pic>
      <p:pic>
        <p:nvPicPr>
          <p:cNvPr id="16" name="Picture 4" descr="D:\Paolo\Dottorato\Articoli Pisa\2010\03_VIS_image_browsing\presentation\Voronoi 2010-10-12 17-49-34-6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267744" y="2596654"/>
            <a:ext cx="2520280" cy="1960218"/>
          </a:xfrm>
          <a:prstGeom prst="cloud">
            <a:avLst/>
          </a:prstGeom>
          <a:noFill/>
        </p:spPr>
      </p:pic>
      <p:pic>
        <p:nvPicPr>
          <p:cNvPr id="23" name="Picture 4" descr="D:\Paolo\Dottorato\Articoli Pisa\2010\03_VIS_image_browsing\presentation\Voronoi 2010-10-12 17-49-34-63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267744" y="2596654"/>
            <a:ext cx="2520280" cy="1960218"/>
          </a:xfrm>
          <a:prstGeom prst="cloud">
            <a:avLst/>
          </a:prstGeom>
          <a:noFill/>
        </p:spPr>
      </p:pic>
      <p:pic>
        <p:nvPicPr>
          <p:cNvPr id="24" name="Picture 4" descr="D:\Paolo\Dottorato\Articoli Pisa\2010\03_VIS_image_browsing\presentation\Voronoi 2010-10-12 17-49-34-63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267744" y="2596654"/>
            <a:ext cx="2520280" cy="1960218"/>
          </a:xfrm>
          <a:prstGeom prst="cloud">
            <a:avLst/>
          </a:prstGeom>
          <a:noFill/>
        </p:spPr>
      </p:pic>
      <p:pic>
        <p:nvPicPr>
          <p:cNvPr id="25" name="Picture 4" descr="D:\Paolo\Dottorato\Articoli Pisa\2010\03_VIS_image_browsing\presentation\Voronoi 2010-10-12 17-49-34-6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267744" y="2596654"/>
            <a:ext cx="2520280" cy="1960218"/>
          </a:xfrm>
          <a:prstGeom prst="cloud">
            <a:avLst/>
          </a:prstGeom>
          <a:noFill/>
        </p:spPr>
      </p:pic>
      <p:pic>
        <p:nvPicPr>
          <p:cNvPr id="26" name="Picture 4" descr="D:\Paolo\Dottorato\Articoli Pisa\2010\03_VIS_image_browsing\presentation\Voronoi 2010-10-12 17-49-34-63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267744" y="2596654"/>
            <a:ext cx="2520280" cy="1960218"/>
          </a:xfrm>
          <a:prstGeom prst="cloud">
            <a:avLst/>
          </a:prstGeom>
          <a:noFill/>
        </p:spPr>
      </p:pic>
      <p:pic>
        <p:nvPicPr>
          <p:cNvPr id="27" name="Picture 4" descr="D:\Paolo\Dottorato\Articoli Pisa\2010\03_VIS_image_browsing\presentation\Voronoi 2010-10-12 17-49-34-63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267744" y="2596654"/>
            <a:ext cx="2520280" cy="1960218"/>
          </a:xfrm>
          <a:prstGeom prst="cloud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9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8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i="1" dirty="0" smtClean="0"/>
              <a:t>Taming</a:t>
            </a:r>
            <a:r>
              <a:rPr lang="en-US" sz="3400" dirty="0" smtClean="0"/>
              <a:t> </a:t>
            </a:r>
            <a:r>
              <a:rPr lang="en-US" sz="3400" dirty="0" err="1" smtClean="0"/>
              <a:t>autorecentering</a:t>
            </a:r>
            <a:r>
              <a:rPr lang="en-US" sz="3400" dirty="0" smtClean="0"/>
              <a:t> </a:t>
            </a:r>
            <a:r>
              <a:rPr lang="en-US" sz="3400" dirty="0" err="1" smtClean="0"/>
              <a:t>Voronoi</a:t>
            </a:r>
            <a:r>
              <a:rPr lang="en-US" sz="3400" dirty="0" smtClean="0"/>
              <a:t> diagrams 1/2</a:t>
            </a:r>
          </a:p>
        </p:txBody>
      </p:sp>
      <p:sp>
        <p:nvSpPr>
          <p:cNvPr id="12291" name="Segnaposto contenuto 2"/>
          <p:cNvSpPr>
            <a:spLocks noGrp="1"/>
          </p:cNvSpPr>
          <p:nvPr>
            <p:ph idx="1"/>
          </p:nvPr>
        </p:nvSpPr>
        <p:spPr>
          <a:xfrm>
            <a:off x="228600" y="1125538"/>
            <a:ext cx="8915400" cy="5732462"/>
          </a:xfrm>
        </p:spPr>
        <p:txBody>
          <a:bodyPr/>
          <a:lstStyle/>
          <a:p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  <a:sym typeface="Wingdings" pitchFamily="2" charset="2"/>
              </a:rPr>
              <a:t>Weighting for region size differentiation</a:t>
            </a:r>
          </a:p>
          <a:p>
            <a:pPr lvl="1"/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  <a:sym typeface="Wingdings" pitchFamily="2" charset="2"/>
              </a:rPr>
              <a:t>Power Diagram</a:t>
            </a:r>
          </a:p>
          <a:p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  <a:sym typeface="Wingdings" pitchFamily="2" charset="2"/>
              </a:rPr>
              <a:t>Dynamic weight balancing </a:t>
            </a:r>
          </a:p>
          <a:p>
            <a:pPr lvl="1"/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  <a:sym typeface="Wingdings" pitchFamily="2" charset="2"/>
              </a:rPr>
              <a:t>match required region sizes</a:t>
            </a:r>
          </a:p>
          <a:p>
            <a:pPr lvl="1"/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  <a:sym typeface="Wingdings" pitchFamily="2" charset="2"/>
              </a:rPr>
              <a:t>smooth transitions</a:t>
            </a:r>
          </a:p>
          <a:p>
            <a:pPr lvl="2"/>
            <a:r>
              <a:rPr lang="en-US" sz="2000" dirty="0" smtClean="0">
                <a:solidFill>
                  <a:schemeClr val="bg2">
                    <a:lumMod val="40000"/>
                    <a:lumOff val="60000"/>
                  </a:schemeClr>
                </a:solidFill>
                <a:sym typeface="Wingdings" pitchFamily="2" charset="2"/>
              </a:rPr>
              <a:t>including: smooth appear/disappear of regions</a:t>
            </a:r>
            <a:endParaRPr lang="en-US" dirty="0" smtClean="0">
              <a:solidFill>
                <a:schemeClr val="bg2">
                  <a:lumMod val="40000"/>
                  <a:lumOff val="60000"/>
                </a:schemeClr>
              </a:solidFill>
              <a:sym typeface="Wingdings" pitchFamily="2" charset="2"/>
            </a:endParaRPr>
          </a:p>
          <a:p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  <a:sym typeface="Wingdings" pitchFamily="2" charset="2"/>
              </a:rPr>
              <a:t>Ordering enforcing (over “x”)</a:t>
            </a:r>
          </a:p>
          <a:p>
            <a:pPr lvl="1"/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  <a:sym typeface="Wingdings" pitchFamily="2" charset="2"/>
              </a:rPr>
              <a:t>interleaved with </a:t>
            </a:r>
            <a:r>
              <a:rPr lang="en-US" dirty="0" err="1" smtClean="0">
                <a:solidFill>
                  <a:schemeClr val="bg2">
                    <a:lumMod val="40000"/>
                    <a:lumOff val="60000"/>
                  </a:schemeClr>
                </a:solidFill>
                <a:sym typeface="Wingdings" pitchFamily="2" charset="2"/>
              </a:rPr>
              <a:t>recentering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  <a:sym typeface="Wingdings" pitchFamily="2" charset="2"/>
              </a:rPr>
              <a:t> step</a:t>
            </a:r>
          </a:p>
          <a:p>
            <a:r>
              <a:rPr lang="en-US" dirty="0" smtClean="0">
                <a:solidFill>
                  <a:srgbClr val="C7C7C7"/>
                </a:solidFill>
                <a:sym typeface="Wingdings" pitchFamily="2" charset="2"/>
              </a:rPr>
              <a:t>Anisotropy: make regions appropriate</a:t>
            </a:r>
          </a:p>
          <a:p>
            <a:pPr lvl="1"/>
            <a:r>
              <a:rPr lang="en-US" dirty="0" smtClean="0">
                <a:solidFill>
                  <a:srgbClr val="C7C7C7"/>
                </a:solidFill>
                <a:sym typeface="Wingdings" pitchFamily="2" charset="2"/>
              </a:rPr>
              <a:t>…aspect ratio</a:t>
            </a:r>
          </a:p>
          <a:p>
            <a:pPr lvl="1"/>
            <a:r>
              <a:rPr lang="en-US" dirty="0" smtClean="0">
                <a:solidFill>
                  <a:srgbClr val="C7C7C7"/>
                </a:solidFill>
                <a:sym typeface="Wingdings" pitchFamily="2" charset="2"/>
              </a:rPr>
              <a:t>…orientation (non axis-aligned)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8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4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" dur="5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2" dur="5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4" dur="500" fill="hold"/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8" dur="500" fill="hold"/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0" dur="500" fill="hold"/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2" dur="500" fill="hold"/>
                                        <p:tgtEl>
                                          <p:spTgt spid="122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i="1" dirty="0" smtClean="0"/>
              <a:t>Taming</a:t>
            </a:r>
            <a:r>
              <a:rPr lang="en-US" sz="3400" dirty="0" smtClean="0"/>
              <a:t> </a:t>
            </a:r>
            <a:r>
              <a:rPr lang="en-US" sz="3400" dirty="0" err="1" smtClean="0"/>
              <a:t>autorecentering</a:t>
            </a:r>
            <a:r>
              <a:rPr lang="en-US" sz="3400" dirty="0" smtClean="0"/>
              <a:t> </a:t>
            </a:r>
            <a:r>
              <a:rPr lang="en-US" sz="3400" dirty="0" err="1" smtClean="0"/>
              <a:t>Voronoi</a:t>
            </a:r>
            <a:r>
              <a:rPr lang="en-US" sz="3400" dirty="0" smtClean="0"/>
              <a:t> diagrams 2/2</a:t>
            </a:r>
          </a:p>
        </p:txBody>
      </p:sp>
      <p:sp>
        <p:nvSpPr>
          <p:cNvPr id="12291" name="Segnaposto contenuto 2"/>
          <p:cNvSpPr>
            <a:spLocks noGrp="1"/>
          </p:cNvSpPr>
          <p:nvPr>
            <p:ph idx="1"/>
          </p:nvPr>
        </p:nvSpPr>
        <p:spPr>
          <a:xfrm>
            <a:off x="228600" y="1125538"/>
            <a:ext cx="8915400" cy="5732462"/>
          </a:xfrm>
        </p:spPr>
        <p:txBody>
          <a:bodyPr/>
          <a:lstStyle/>
          <a:p>
            <a:r>
              <a:rPr lang="en-US" dirty="0" smtClean="0">
                <a:solidFill>
                  <a:srgbClr val="C7C7C7"/>
                </a:solidFill>
                <a:sym typeface="Wingdings" pitchFamily="2" charset="2"/>
              </a:rPr>
              <a:t>Stabilization</a:t>
            </a:r>
          </a:p>
          <a:p>
            <a:pPr lvl="1"/>
            <a:r>
              <a:rPr lang="en-US" dirty="0" smtClean="0">
                <a:solidFill>
                  <a:srgbClr val="C7C7C7"/>
                </a:solidFill>
                <a:sym typeface="Wingdings" pitchFamily="2" charset="2"/>
              </a:rPr>
              <a:t>prevent oscillations</a:t>
            </a:r>
          </a:p>
          <a:p>
            <a:r>
              <a:rPr lang="en-US" dirty="0" smtClean="0">
                <a:solidFill>
                  <a:srgbClr val="C7C7C7"/>
                </a:solidFill>
                <a:sym typeface="Wingdings" pitchFamily="2" charset="2"/>
              </a:rPr>
              <a:t>Small extra forces</a:t>
            </a:r>
          </a:p>
          <a:p>
            <a:pPr lvl="1"/>
            <a:r>
              <a:rPr lang="en-US" dirty="0" smtClean="0">
                <a:solidFill>
                  <a:srgbClr val="C7C7C7"/>
                </a:solidFill>
                <a:sym typeface="Wingdings" pitchFamily="2" charset="2"/>
              </a:rPr>
              <a:t>pulling regions toward expected positions</a:t>
            </a:r>
          </a:p>
          <a:p>
            <a:pPr lvl="1"/>
            <a:r>
              <a:rPr lang="en-US" dirty="0" smtClean="0">
                <a:solidFill>
                  <a:srgbClr val="C7C7C7"/>
                </a:solidFill>
                <a:sym typeface="Wingdings" pitchFamily="2" charset="2"/>
              </a:rPr>
              <a:t>accelerate convergence</a:t>
            </a:r>
          </a:p>
          <a:p>
            <a:r>
              <a:rPr lang="en-US" dirty="0" smtClean="0">
                <a:solidFill>
                  <a:srgbClr val="C7C7C7"/>
                </a:solidFill>
                <a:sym typeface="Wingdings" pitchFamily="2" charset="2"/>
              </a:rPr>
              <a:t>Accept user “dragging” mouse gesture</a:t>
            </a:r>
          </a:p>
          <a:p>
            <a:r>
              <a:rPr lang="en-US" dirty="0" smtClean="0">
                <a:solidFill>
                  <a:srgbClr val="C7C7C7"/>
                </a:solidFill>
                <a:sym typeface="Wingdings" pitchFamily="2" charset="2"/>
              </a:rPr>
              <a:t>Real time computation</a:t>
            </a:r>
          </a:p>
          <a:p>
            <a:pPr lvl="1"/>
            <a:r>
              <a:rPr lang="en-US" dirty="0" smtClean="0">
                <a:solidFill>
                  <a:srgbClr val="C7C7C7"/>
                </a:solidFill>
                <a:sym typeface="Wingdings" pitchFamily="2" charset="2"/>
              </a:rPr>
              <a:t>efficient GPU implementation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8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4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0" dur="5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4" dur="5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6" dur="500" fill="hold"/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Segnaposto contenuto 2"/>
          <p:cNvSpPr>
            <a:spLocks noGrp="1"/>
          </p:cNvSpPr>
          <p:nvPr>
            <p:ph idx="1"/>
          </p:nvPr>
        </p:nvSpPr>
        <p:spPr>
          <a:xfrm>
            <a:off x="228600" y="1125538"/>
            <a:ext cx="8915400" cy="5732462"/>
          </a:xfrm>
        </p:spPr>
        <p:txBody>
          <a:bodyPr/>
          <a:lstStyle/>
          <a:p>
            <a:r>
              <a:rPr lang="en-US" dirty="0" smtClean="0"/>
              <a:t>Fairly large datasets (i.e. 1000s images)</a:t>
            </a:r>
          </a:p>
          <a:p>
            <a:pPr lvl="1"/>
            <a:r>
              <a:rPr lang="en-US" dirty="0" smtClean="0"/>
              <a:t>cannot be all visible at the same time</a:t>
            </a:r>
          </a:p>
          <a:p>
            <a:r>
              <a:rPr lang="en-US" dirty="0" smtClean="0"/>
              <a:t>Non-uniform image aspect ratio</a:t>
            </a:r>
          </a:p>
          <a:p>
            <a:pPr lvl="1"/>
            <a:r>
              <a:rPr lang="en-US" dirty="0" smtClean="0"/>
              <a:t>landscape </a:t>
            </a:r>
            <a:r>
              <a:rPr lang="en-US" dirty="0" err="1" smtClean="0"/>
              <a:t>vs</a:t>
            </a:r>
            <a:r>
              <a:rPr lang="en-US" dirty="0" smtClean="0"/>
              <a:t> portrait</a:t>
            </a:r>
          </a:p>
          <a:p>
            <a:pPr lvl="1"/>
            <a:r>
              <a:rPr lang="en-US" dirty="0" smtClean="0"/>
              <a:t>image orientation</a:t>
            </a:r>
          </a:p>
          <a:p>
            <a:endParaRPr lang="en-US" i="1" dirty="0" smtClean="0"/>
          </a:p>
          <a:p>
            <a:r>
              <a:rPr lang="en-US" i="1" dirty="0" smtClean="0"/>
              <a:t>Total</a:t>
            </a:r>
            <a:r>
              <a:rPr lang="en-US" dirty="0" smtClean="0"/>
              <a:t> ordering</a:t>
            </a:r>
          </a:p>
          <a:p>
            <a:pPr lvl="1"/>
            <a:r>
              <a:rPr lang="en-US" dirty="0" smtClean="0"/>
              <a:t>e.g. time of shot, some ordering defined over calibration, user-defined sequence, etc.</a:t>
            </a:r>
          </a:p>
          <a:p>
            <a:r>
              <a:rPr lang="en-US" dirty="0" smtClean="0"/>
              <a:t>Allow to specify per-image importance</a:t>
            </a:r>
          </a:p>
          <a:p>
            <a:pPr lvl="1"/>
            <a:r>
              <a:rPr lang="en-US" dirty="0" smtClean="0"/>
              <a:t>i.e. each image represents a subset of the dataset</a:t>
            </a:r>
          </a:p>
        </p:txBody>
      </p:sp>
      <p:pic>
        <p:nvPicPr>
          <p:cNvPr id="14" name="Picture 13" descr="D:\Paolo\Dottorato\Articoli Pisa\2010\03_VIS_image_browsing\presentation\IMG_1654.JPG"/>
          <p:cNvPicPr>
            <a:picLocks noChangeAspect="1" noChangeArrowheads="1"/>
          </p:cNvPicPr>
          <p:nvPr/>
        </p:nvPicPr>
        <p:blipFill>
          <a:blip r:embed="rId3" cstate="print"/>
          <a:srcRect l="22009" t="12477" b="28949"/>
          <a:stretch>
            <a:fillRect/>
          </a:stretch>
        </p:blipFill>
        <p:spPr bwMode="auto">
          <a:xfrm rot="5002497" flipH="1">
            <a:off x="7886374" y="3069180"/>
            <a:ext cx="873723" cy="492186"/>
          </a:xfrm>
          <a:prstGeom prst="rect">
            <a:avLst/>
          </a:prstGeom>
          <a:noFill/>
        </p:spPr>
      </p:pic>
      <p:pic>
        <p:nvPicPr>
          <p:cNvPr id="1028" name="Picture 4" descr="D:\Paolo\Multimedia\Immagini\Sfondo\paysage3 neige.jpg"/>
          <p:cNvPicPr>
            <a:picLocks noChangeAspect="1" noChangeArrowheads="1"/>
          </p:cNvPicPr>
          <p:nvPr/>
        </p:nvPicPr>
        <p:blipFill>
          <a:blip r:embed="rId4" cstate="print"/>
          <a:srcRect t="37037"/>
          <a:stretch>
            <a:fillRect/>
          </a:stretch>
        </p:blipFill>
        <p:spPr bwMode="auto">
          <a:xfrm>
            <a:off x="6300192" y="2924944"/>
            <a:ext cx="1296144" cy="612068"/>
          </a:xfrm>
          <a:prstGeom prst="rect">
            <a:avLst/>
          </a:prstGeom>
          <a:noFill/>
        </p:spPr>
      </p:pic>
      <p:pic>
        <p:nvPicPr>
          <p:cNvPr id="1037" name="Picture 13" descr="D:\Paolo\Multimedia\Immagini\Le cornelle 100602\IMG_1445.JPG"/>
          <p:cNvPicPr>
            <a:picLocks noChangeAspect="1" noChangeArrowheads="1"/>
          </p:cNvPicPr>
          <p:nvPr/>
        </p:nvPicPr>
        <p:blipFill>
          <a:blip r:embed="rId5" cstate="print"/>
          <a:srcRect l="21851" t="21" r="17004" b="12122"/>
          <a:stretch>
            <a:fillRect/>
          </a:stretch>
        </p:blipFill>
        <p:spPr bwMode="auto">
          <a:xfrm>
            <a:off x="4678240" y="2996952"/>
            <a:ext cx="720080" cy="77606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1024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Targeted image datasets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20000" flipH="1">
            <a:off x="8340361" y="2468641"/>
            <a:ext cx="746915" cy="867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 descr="D:\Paolo\Multimedia\Immagini\Le cornelle 100602\IMG_1413.JPG"/>
          <p:cNvPicPr>
            <a:picLocks noChangeAspect="1" noChangeArrowheads="1"/>
          </p:cNvPicPr>
          <p:nvPr/>
        </p:nvPicPr>
        <p:blipFill>
          <a:blip r:embed="rId7" cstate="print"/>
          <a:srcRect t="4590" b="9733"/>
          <a:stretch>
            <a:fillRect/>
          </a:stretch>
        </p:blipFill>
        <p:spPr bwMode="auto">
          <a:xfrm>
            <a:off x="3814144" y="3166917"/>
            <a:ext cx="1080120" cy="6941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34" name="Picture 10" descr="D:\Paolo\Multimedia\Immagini\Le cornelle 100602\IMG_1333.JPG"/>
          <p:cNvPicPr>
            <a:picLocks noChangeAspect="1" noChangeArrowheads="1"/>
          </p:cNvPicPr>
          <p:nvPr/>
        </p:nvPicPr>
        <p:blipFill>
          <a:blip r:embed="rId8" cstate="print"/>
          <a:srcRect l="907" t="13368" r="12716" b="21234"/>
          <a:stretch>
            <a:fillRect/>
          </a:stretch>
        </p:blipFill>
        <p:spPr bwMode="auto">
          <a:xfrm>
            <a:off x="4390208" y="2564904"/>
            <a:ext cx="1189904" cy="67574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35" name="Picture 11" descr="D:\Paolo\Multimedia\Immagini\Le cornelle 100602\IMG_1367.JPG"/>
          <p:cNvPicPr>
            <a:picLocks noChangeAspect="1" noChangeArrowheads="1"/>
          </p:cNvPicPr>
          <p:nvPr/>
        </p:nvPicPr>
        <p:blipFill>
          <a:blip r:embed="rId9" cstate="print"/>
          <a:srcRect l="21530" t="-334" r="24189"/>
          <a:stretch>
            <a:fillRect/>
          </a:stretch>
        </p:blipFill>
        <p:spPr bwMode="auto">
          <a:xfrm>
            <a:off x="4102176" y="2636912"/>
            <a:ext cx="621675" cy="8619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27" name="Picture 3" descr="D:\Paolo\Dottorato\Photocloud\Dataset\TorrePisa \000-SHM-0049.JPG"/>
          <p:cNvPicPr>
            <a:picLocks noChangeAspect="1" noChangeArrowheads="1"/>
          </p:cNvPicPr>
          <p:nvPr/>
        </p:nvPicPr>
        <p:blipFill>
          <a:blip r:embed="rId10" cstate="print"/>
          <a:srcRect t="24719" b="19955"/>
          <a:stretch>
            <a:fillRect/>
          </a:stretch>
        </p:blipFill>
        <p:spPr bwMode="auto">
          <a:xfrm rot="16200000">
            <a:off x="6148640" y="2557368"/>
            <a:ext cx="1378743" cy="508537"/>
          </a:xfrm>
          <a:prstGeom prst="rect">
            <a:avLst/>
          </a:prstGeom>
          <a:noFill/>
        </p:spPr>
      </p:pic>
      <p:pic>
        <p:nvPicPr>
          <p:cNvPr id="3" name="Picture 5" descr="D:\Paolo\Multimedia\Immagini\Sfondo\paesaggi3d36.jpg"/>
          <p:cNvPicPr>
            <a:picLocks noChangeAspect="1" noChangeArrowheads="1"/>
          </p:cNvPicPr>
          <p:nvPr/>
        </p:nvPicPr>
        <p:blipFill>
          <a:blip r:embed="rId11" cstate="print"/>
          <a:srcRect t="18451" b="39458"/>
          <a:stretch>
            <a:fillRect/>
          </a:stretch>
        </p:blipFill>
        <p:spPr bwMode="auto">
          <a:xfrm>
            <a:off x="6012159" y="3212976"/>
            <a:ext cx="1368153" cy="432048"/>
          </a:xfrm>
          <a:prstGeom prst="rect">
            <a:avLst/>
          </a:prstGeom>
          <a:noFill/>
        </p:spPr>
      </p:pic>
      <p:pic>
        <p:nvPicPr>
          <p:cNvPr id="1026" name="Picture 2" descr="D:\Paolo\Multimedia\Immagini\Sfondo\cervino.jpg"/>
          <p:cNvPicPr>
            <a:picLocks noChangeAspect="1" noChangeArrowheads="1"/>
          </p:cNvPicPr>
          <p:nvPr/>
        </p:nvPicPr>
        <p:blipFill>
          <a:blip r:embed="rId12" cstate="print"/>
          <a:srcRect t="11812" b="45860"/>
          <a:stretch>
            <a:fillRect/>
          </a:stretch>
        </p:blipFill>
        <p:spPr bwMode="auto">
          <a:xfrm>
            <a:off x="5724128" y="3429000"/>
            <a:ext cx="1512168" cy="480047"/>
          </a:xfrm>
          <a:prstGeom prst="rect">
            <a:avLst/>
          </a:prstGeom>
          <a:noFill/>
        </p:spPr>
      </p:pic>
      <p:pic>
        <p:nvPicPr>
          <p:cNvPr id="17" name="Picture 2" descr="D:\Paolo\tarini.jpg"/>
          <p:cNvPicPr>
            <a:picLocks noChangeAspect="1" noChangeArrowheads="1"/>
          </p:cNvPicPr>
          <p:nvPr/>
        </p:nvPicPr>
        <p:blipFill>
          <a:blip r:embed="rId13" cstate="print"/>
          <a:srcRect l="4818" r="3790"/>
          <a:stretch>
            <a:fillRect/>
          </a:stretch>
        </p:blipFill>
        <p:spPr bwMode="auto">
          <a:xfrm rot="300000" flipH="1">
            <a:off x="8501527" y="3029606"/>
            <a:ext cx="792000" cy="977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/>
              <a:t>Tamed</a:t>
            </a:r>
            <a:r>
              <a:rPr lang="en-US" smtClean="0"/>
              <a:t> autorecentering Voronoi diagrams</a:t>
            </a:r>
            <a:endParaRPr lang="en-US"/>
          </a:p>
        </p:txBody>
      </p:sp>
      <p:pic>
        <p:nvPicPr>
          <p:cNvPr id="1026" name="Picture 2" descr="D:\Paolo\Dottorato\Articoli Pisa\2010\03_VIS_image_browsing\presentation\Voronoi 2010-10-16 18-15-29-9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052736"/>
            <a:ext cx="9144000" cy="2286000"/>
          </a:xfrm>
          <a:prstGeom prst="rect">
            <a:avLst/>
          </a:prstGeom>
          <a:noFill/>
        </p:spPr>
      </p:pic>
      <p:sp>
        <p:nvSpPr>
          <p:cNvPr id="12" name="CasellaDiTesto 11"/>
          <p:cNvSpPr txBox="1"/>
          <p:nvPr/>
        </p:nvSpPr>
        <p:spPr>
          <a:xfrm>
            <a:off x="323528" y="3933056"/>
            <a:ext cx="4248472" cy="2592288"/>
          </a:xfrm>
          <a:prstGeom prst="rect">
            <a:avLst/>
          </a:prstGeom>
          <a:gradFill>
            <a:gsLst>
              <a:gs pos="0">
                <a:srgbClr val="BCD3E6"/>
              </a:gs>
              <a:gs pos="100000">
                <a:srgbClr val="E9F1F7"/>
              </a:gs>
            </a:gsLst>
            <a:lin ang="16200000" scaled="1"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r>
              <a:rPr lang="en-US" b="1" dirty="0" smtClean="0">
                <a:solidFill>
                  <a:srgbClr val="CC6600"/>
                </a:solidFill>
                <a:latin typeface="Comic Sans MS" pitchFamily="66" charset="0"/>
              </a:rPr>
              <a:t>Packing of thumbnails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CC6600"/>
                </a:solidFill>
                <a:latin typeface="Comic Sans MS" pitchFamily="66" charset="0"/>
              </a:rPr>
              <a:t> arbitrary bar shape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CC6600"/>
                </a:solidFill>
                <a:latin typeface="Comic Sans MS" pitchFamily="66" charset="0"/>
              </a:rPr>
              <a:t> irregular shaped thumbnails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CC6600"/>
                </a:solidFill>
                <a:latin typeface="Comic Sans MS" pitchFamily="66" charset="0"/>
              </a:rPr>
              <a:t> varying size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CC6600"/>
                </a:solidFill>
                <a:latin typeface="Comic Sans MS" pitchFamily="66" charset="0"/>
              </a:rPr>
              <a:t> fitting aspect/orientation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CC6600"/>
                </a:solidFill>
                <a:latin typeface="Comic Sans MS" pitchFamily="66" charset="0"/>
              </a:rPr>
              <a:t> image ordering respected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CC6600"/>
                </a:solidFill>
                <a:latin typeface="Comic Sans MS" pitchFamily="66" charset="0"/>
              </a:rPr>
              <a:t> 1 thumbnail per image cluster</a:t>
            </a:r>
          </a:p>
        </p:txBody>
      </p:sp>
      <p:grpSp>
        <p:nvGrpSpPr>
          <p:cNvPr id="15" name="Gruppo 14"/>
          <p:cNvGrpSpPr/>
          <p:nvPr/>
        </p:nvGrpSpPr>
        <p:grpSpPr>
          <a:xfrm>
            <a:off x="5220072" y="980728"/>
            <a:ext cx="1296144" cy="1675234"/>
            <a:chOff x="5220072" y="980728"/>
            <a:chExt cx="1296144" cy="1675234"/>
          </a:xfrm>
        </p:grpSpPr>
        <p:sp>
          <p:nvSpPr>
            <p:cNvPr id="7" name="Rettangolo 6"/>
            <p:cNvSpPr/>
            <p:nvPr/>
          </p:nvSpPr>
          <p:spPr>
            <a:xfrm>
              <a:off x="5220072" y="980728"/>
              <a:ext cx="120097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solidFill>
                    <a:srgbClr val="FFA953"/>
                  </a:solidFill>
                  <a:latin typeface="Comic Sans MS" pitchFamily="66" charset="0"/>
                </a:rPr>
                <a:t>optional </a:t>
              </a:r>
            </a:p>
            <a:p>
              <a:r>
                <a:rPr lang="en-US" sz="1600" dirty="0" smtClean="0">
                  <a:solidFill>
                    <a:srgbClr val="FFA953"/>
                  </a:solidFill>
                  <a:latin typeface="Comic Sans MS" pitchFamily="66" charset="0"/>
                </a:rPr>
                <a:t>bulge-out </a:t>
              </a:r>
            </a:p>
            <a:p>
              <a:r>
                <a:rPr lang="en-US" sz="1600" dirty="0" smtClean="0">
                  <a:solidFill>
                    <a:srgbClr val="FFA953"/>
                  </a:solidFill>
                  <a:latin typeface="Comic Sans MS" pitchFamily="66" charset="0"/>
                </a:rPr>
                <a:t>effect      </a:t>
              </a:r>
              <a:endParaRPr lang="it-IT" sz="1600" dirty="0">
                <a:solidFill>
                  <a:srgbClr val="FFA953"/>
                </a:solidFill>
              </a:endParaRPr>
            </a:p>
          </p:txBody>
        </p:sp>
        <p:sp>
          <p:nvSpPr>
            <p:cNvPr id="10" name="Parentesi quadra chiusa 9"/>
            <p:cNvSpPr/>
            <p:nvPr/>
          </p:nvSpPr>
          <p:spPr bwMode="auto">
            <a:xfrm flipH="1">
              <a:off x="5220072" y="980728"/>
              <a:ext cx="144016" cy="1008112"/>
            </a:xfrm>
            <a:prstGeom prst="rightBracket">
              <a:avLst>
                <a:gd name="adj" fmla="val 260316"/>
              </a:avLst>
            </a:prstGeom>
            <a:noFill/>
            <a:ln w="19050" cap="rnd" cmpd="sng" algn="ctr">
              <a:solidFill>
                <a:srgbClr val="FFA95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11" name="Freccia ad arco 10"/>
            <p:cNvSpPr/>
            <p:nvPr/>
          </p:nvSpPr>
          <p:spPr bwMode="auto">
            <a:xfrm>
              <a:off x="5571604" y="1503834"/>
              <a:ext cx="864096" cy="1152128"/>
            </a:xfrm>
            <a:prstGeom prst="circularArrow">
              <a:avLst>
                <a:gd name="adj1" fmla="val 10976"/>
                <a:gd name="adj2" fmla="val 2242526"/>
                <a:gd name="adj3" fmla="val 18751262"/>
                <a:gd name="adj4" fmla="val 16250952"/>
                <a:gd name="adj5" fmla="val 17499"/>
              </a:avLst>
            </a:prstGeom>
            <a:solidFill>
              <a:srgbClr val="FFA95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14" name="Parentesi quadra chiusa 13"/>
            <p:cNvSpPr/>
            <p:nvPr/>
          </p:nvSpPr>
          <p:spPr bwMode="auto">
            <a:xfrm>
              <a:off x="6372200" y="980728"/>
              <a:ext cx="144016" cy="1008112"/>
            </a:xfrm>
            <a:prstGeom prst="rightBracket">
              <a:avLst>
                <a:gd name="adj" fmla="val 260316"/>
              </a:avLst>
            </a:prstGeom>
            <a:noFill/>
            <a:ln w="19050" cap="rnd" cmpd="sng" algn="ctr">
              <a:solidFill>
                <a:srgbClr val="FFA95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</p:grpSp>
      <p:sp>
        <p:nvSpPr>
          <p:cNvPr id="16" name="CasellaDiTesto 15"/>
          <p:cNvSpPr txBox="1"/>
          <p:nvPr/>
        </p:nvSpPr>
        <p:spPr>
          <a:xfrm>
            <a:off x="5508104" y="3933056"/>
            <a:ext cx="3312368" cy="2592288"/>
          </a:xfrm>
          <a:prstGeom prst="rect">
            <a:avLst/>
          </a:prstGeom>
          <a:gradFill>
            <a:gsLst>
              <a:gs pos="0">
                <a:srgbClr val="BCD3E6"/>
              </a:gs>
              <a:gs pos="100000">
                <a:srgbClr val="E9F1F7"/>
              </a:gs>
            </a:gsLst>
            <a:lin ang="16200000" scaled="1"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b="1" dirty="0" smtClean="0">
                <a:solidFill>
                  <a:srgbClr val="CC6600"/>
                </a:solidFill>
                <a:latin typeface="Comic Sans MS" pitchFamily="66" charset="0"/>
              </a:rPr>
              <a:t>Animated transition </a:t>
            </a:r>
          </a:p>
          <a:p>
            <a:pPr algn="ctr"/>
            <a:r>
              <a:rPr lang="en-US" b="1" dirty="0" smtClean="0">
                <a:solidFill>
                  <a:srgbClr val="CC6600"/>
                </a:solidFill>
                <a:latin typeface="Comic Sans MS" pitchFamily="66" charset="0"/>
              </a:rPr>
              <a:t>with</a:t>
            </a:r>
          </a:p>
          <a:p>
            <a:pPr algn="ctr"/>
            <a:r>
              <a:rPr lang="en-US" b="1" dirty="0" smtClean="0">
                <a:solidFill>
                  <a:srgbClr val="CC6600"/>
                </a:solidFill>
                <a:latin typeface="Comic Sans MS" pitchFamily="66" charset="0"/>
              </a:rPr>
              <a:t>temporal coherence</a:t>
            </a:r>
          </a:p>
        </p:txBody>
      </p:sp>
      <p:sp>
        <p:nvSpPr>
          <p:cNvPr id="17" name="Croce 16"/>
          <p:cNvSpPr/>
          <p:nvPr/>
        </p:nvSpPr>
        <p:spPr bwMode="auto">
          <a:xfrm>
            <a:off x="4788024" y="5013176"/>
            <a:ext cx="504056" cy="504056"/>
          </a:xfrm>
          <a:prstGeom prst="plus">
            <a:avLst>
              <a:gd name="adj" fmla="val 40117"/>
            </a:avLst>
          </a:prstGeom>
          <a:solidFill>
            <a:srgbClr val="3F3F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2" descr="D:\Paolo\Multimedia\Immagini\Sfondo\cervino.jpg"/>
          <p:cNvPicPr>
            <a:picLocks noChangeAspect="1" noChangeArrowheads="1"/>
          </p:cNvPicPr>
          <p:nvPr/>
        </p:nvPicPr>
        <p:blipFill>
          <a:blip r:embed="rId3" cstate="print"/>
          <a:srcRect t="10454" b="11782"/>
          <a:stretch>
            <a:fillRect/>
          </a:stretch>
        </p:blipFill>
        <p:spPr bwMode="auto">
          <a:xfrm>
            <a:off x="4139952" y="5047466"/>
            <a:ext cx="2592288" cy="1511910"/>
          </a:xfrm>
          <a:prstGeom prst="rect">
            <a:avLst/>
          </a:prstGeom>
          <a:noFill/>
        </p:spPr>
      </p:pic>
      <p:sp>
        <p:nvSpPr>
          <p:cNvPr id="55" name="Figura a mano libera 54"/>
          <p:cNvSpPr/>
          <p:nvPr/>
        </p:nvSpPr>
        <p:spPr bwMode="auto">
          <a:xfrm rot="19950381">
            <a:off x="3586153" y="4246275"/>
            <a:ext cx="3708073" cy="3187312"/>
          </a:xfrm>
          <a:custGeom>
            <a:avLst/>
            <a:gdLst>
              <a:gd name="connsiteX0" fmla="*/ 1175657 w 2035629"/>
              <a:gd name="connsiteY0" fmla="*/ 0 h 1371600"/>
              <a:gd name="connsiteX1" fmla="*/ 2035629 w 2035629"/>
              <a:gd name="connsiteY1" fmla="*/ 391885 h 1371600"/>
              <a:gd name="connsiteX2" fmla="*/ 1828800 w 2035629"/>
              <a:gd name="connsiteY2" fmla="*/ 1262743 h 1371600"/>
              <a:gd name="connsiteX3" fmla="*/ 783772 w 2035629"/>
              <a:gd name="connsiteY3" fmla="*/ 1371600 h 1371600"/>
              <a:gd name="connsiteX4" fmla="*/ 0 w 2035629"/>
              <a:gd name="connsiteY4" fmla="*/ 990600 h 1371600"/>
              <a:gd name="connsiteX5" fmla="*/ 391886 w 2035629"/>
              <a:gd name="connsiteY5" fmla="*/ 413657 h 1371600"/>
              <a:gd name="connsiteX0" fmla="*/ 1175657 w 2035629"/>
              <a:gd name="connsiteY0" fmla="*/ 0 h 1371600"/>
              <a:gd name="connsiteX1" fmla="*/ 2035629 w 2035629"/>
              <a:gd name="connsiteY1" fmla="*/ 391885 h 1371600"/>
              <a:gd name="connsiteX2" fmla="*/ 1828800 w 2035629"/>
              <a:gd name="connsiteY2" fmla="*/ 1262743 h 1371600"/>
              <a:gd name="connsiteX3" fmla="*/ 783772 w 2035629"/>
              <a:gd name="connsiteY3" fmla="*/ 1371600 h 1371600"/>
              <a:gd name="connsiteX4" fmla="*/ 0 w 2035629"/>
              <a:gd name="connsiteY4" fmla="*/ 990600 h 1371600"/>
              <a:gd name="connsiteX5" fmla="*/ 391886 w 2035629"/>
              <a:gd name="connsiteY5" fmla="*/ 413657 h 1371600"/>
              <a:gd name="connsiteX6" fmla="*/ 1175657 w 2035629"/>
              <a:gd name="connsiteY6" fmla="*/ 0 h 1371600"/>
              <a:gd name="connsiteX0" fmla="*/ 1175657 w 2035629"/>
              <a:gd name="connsiteY0" fmla="*/ 0 h 1371600"/>
              <a:gd name="connsiteX1" fmla="*/ 2035629 w 2035629"/>
              <a:gd name="connsiteY1" fmla="*/ 391885 h 1371600"/>
              <a:gd name="connsiteX2" fmla="*/ 1828800 w 2035629"/>
              <a:gd name="connsiteY2" fmla="*/ 1262743 h 1371600"/>
              <a:gd name="connsiteX3" fmla="*/ 783772 w 2035629"/>
              <a:gd name="connsiteY3" fmla="*/ 1371600 h 1371600"/>
              <a:gd name="connsiteX4" fmla="*/ 0 w 2035629"/>
              <a:gd name="connsiteY4" fmla="*/ 990600 h 1371600"/>
              <a:gd name="connsiteX5" fmla="*/ 1175657 w 2035629"/>
              <a:gd name="connsiteY5" fmla="*/ 0 h 1371600"/>
              <a:gd name="connsiteX0" fmla="*/ 1193034 w 2053006"/>
              <a:gd name="connsiteY0" fmla="*/ 0 h 1371600"/>
              <a:gd name="connsiteX1" fmla="*/ 2053006 w 2053006"/>
              <a:gd name="connsiteY1" fmla="*/ 391885 h 1371600"/>
              <a:gd name="connsiteX2" fmla="*/ 1846177 w 2053006"/>
              <a:gd name="connsiteY2" fmla="*/ 1262743 h 1371600"/>
              <a:gd name="connsiteX3" fmla="*/ 801149 w 2053006"/>
              <a:gd name="connsiteY3" fmla="*/ 1371600 h 1371600"/>
              <a:gd name="connsiteX4" fmla="*/ 0 w 2053006"/>
              <a:gd name="connsiteY4" fmla="*/ 679850 h 1371600"/>
              <a:gd name="connsiteX5" fmla="*/ 1193034 w 2053006"/>
              <a:gd name="connsiteY5" fmla="*/ 0 h 1371600"/>
              <a:gd name="connsiteX0" fmla="*/ 1049018 w 1908990"/>
              <a:gd name="connsiteY0" fmla="*/ 0 h 1371600"/>
              <a:gd name="connsiteX1" fmla="*/ 1908990 w 1908990"/>
              <a:gd name="connsiteY1" fmla="*/ 391885 h 1371600"/>
              <a:gd name="connsiteX2" fmla="*/ 1702161 w 1908990"/>
              <a:gd name="connsiteY2" fmla="*/ 1262743 h 1371600"/>
              <a:gd name="connsiteX3" fmla="*/ 657133 w 1908990"/>
              <a:gd name="connsiteY3" fmla="*/ 1371600 h 1371600"/>
              <a:gd name="connsiteX4" fmla="*/ 0 w 1908990"/>
              <a:gd name="connsiteY4" fmla="*/ 967882 h 1371600"/>
              <a:gd name="connsiteX5" fmla="*/ 1049018 w 1908990"/>
              <a:gd name="connsiteY5" fmla="*/ 0 h 1371600"/>
              <a:gd name="connsiteX0" fmla="*/ 1049018 w 1908990"/>
              <a:gd name="connsiteY0" fmla="*/ 0 h 1371600"/>
              <a:gd name="connsiteX1" fmla="*/ 1908990 w 1908990"/>
              <a:gd name="connsiteY1" fmla="*/ 391885 h 1371600"/>
              <a:gd name="connsiteX2" fmla="*/ 1702161 w 1908990"/>
              <a:gd name="connsiteY2" fmla="*/ 1262743 h 1371600"/>
              <a:gd name="connsiteX3" fmla="*/ 657133 w 1908990"/>
              <a:gd name="connsiteY3" fmla="*/ 1371600 h 1371600"/>
              <a:gd name="connsiteX4" fmla="*/ 0 w 1908990"/>
              <a:gd name="connsiteY4" fmla="*/ 967882 h 1371600"/>
              <a:gd name="connsiteX5" fmla="*/ 439418 w 1908990"/>
              <a:gd name="connsiteY5" fmla="*/ 576943 h 1371600"/>
              <a:gd name="connsiteX6" fmla="*/ 1049018 w 1908990"/>
              <a:gd name="connsiteY6" fmla="*/ 0 h 1371600"/>
              <a:gd name="connsiteX0" fmla="*/ 1049018 w 1908990"/>
              <a:gd name="connsiteY0" fmla="*/ 0 h 1371600"/>
              <a:gd name="connsiteX1" fmla="*/ 1908990 w 1908990"/>
              <a:gd name="connsiteY1" fmla="*/ 391885 h 1371600"/>
              <a:gd name="connsiteX2" fmla="*/ 1702161 w 1908990"/>
              <a:gd name="connsiteY2" fmla="*/ 1262743 h 1371600"/>
              <a:gd name="connsiteX3" fmla="*/ 657133 w 1908990"/>
              <a:gd name="connsiteY3" fmla="*/ 1371600 h 1371600"/>
              <a:gd name="connsiteX4" fmla="*/ 0 w 1908990"/>
              <a:gd name="connsiteY4" fmla="*/ 967882 h 1371600"/>
              <a:gd name="connsiteX5" fmla="*/ 216024 w 1908990"/>
              <a:gd name="connsiteY5" fmla="*/ 247802 h 1371600"/>
              <a:gd name="connsiteX6" fmla="*/ 1049018 w 1908990"/>
              <a:gd name="connsiteY6" fmla="*/ 0 h 1371600"/>
              <a:gd name="connsiteX0" fmla="*/ 1049018 w 1908990"/>
              <a:gd name="connsiteY0" fmla="*/ 0 h 1327922"/>
              <a:gd name="connsiteX1" fmla="*/ 1908990 w 1908990"/>
              <a:gd name="connsiteY1" fmla="*/ 391885 h 1327922"/>
              <a:gd name="connsiteX2" fmla="*/ 1702161 w 1908990"/>
              <a:gd name="connsiteY2" fmla="*/ 1262743 h 1327922"/>
              <a:gd name="connsiteX3" fmla="*/ 720080 w 1908990"/>
              <a:gd name="connsiteY3" fmla="*/ 1327922 h 1327922"/>
              <a:gd name="connsiteX4" fmla="*/ 0 w 1908990"/>
              <a:gd name="connsiteY4" fmla="*/ 967882 h 1327922"/>
              <a:gd name="connsiteX5" fmla="*/ 216024 w 1908990"/>
              <a:gd name="connsiteY5" fmla="*/ 247802 h 1327922"/>
              <a:gd name="connsiteX6" fmla="*/ 1049018 w 1908990"/>
              <a:gd name="connsiteY6" fmla="*/ 0 h 1327922"/>
              <a:gd name="connsiteX0" fmla="*/ 1049018 w 1702161"/>
              <a:gd name="connsiteY0" fmla="*/ 0 h 1327922"/>
              <a:gd name="connsiteX1" fmla="*/ 667631 w 1702161"/>
              <a:gd name="connsiteY1" fmla="*/ 1056839 h 1327922"/>
              <a:gd name="connsiteX2" fmla="*/ 1702161 w 1702161"/>
              <a:gd name="connsiteY2" fmla="*/ 1262743 h 1327922"/>
              <a:gd name="connsiteX3" fmla="*/ 720080 w 1702161"/>
              <a:gd name="connsiteY3" fmla="*/ 1327922 h 1327922"/>
              <a:gd name="connsiteX4" fmla="*/ 0 w 1702161"/>
              <a:gd name="connsiteY4" fmla="*/ 967882 h 1327922"/>
              <a:gd name="connsiteX5" fmla="*/ 216024 w 1702161"/>
              <a:gd name="connsiteY5" fmla="*/ 247802 h 1327922"/>
              <a:gd name="connsiteX6" fmla="*/ 1049018 w 1702161"/>
              <a:gd name="connsiteY6" fmla="*/ 0 h 1327922"/>
              <a:gd name="connsiteX0" fmla="*/ 1398966 w 1702161"/>
              <a:gd name="connsiteY0" fmla="*/ 0 h 1676345"/>
              <a:gd name="connsiteX1" fmla="*/ 667631 w 1702161"/>
              <a:gd name="connsiteY1" fmla="*/ 1405262 h 1676345"/>
              <a:gd name="connsiteX2" fmla="*/ 1702161 w 1702161"/>
              <a:gd name="connsiteY2" fmla="*/ 1611166 h 1676345"/>
              <a:gd name="connsiteX3" fmla="*/ 720080 w 1702161"/>
              <a:gd name="connsiteY3" fmla="*/ 1676345 h 1676345"/>
              <a:gd name="connsiteX4" fmla="*/ 0 w 1702161"/>
              <a:gd name="connsiteY4" fmla="*/ 1316305 h 1676345"/>
              <a:gd name="connsiteX5" fmla="*/ 216024 w 1702161"/>
              <a:gd name="connsiteY5" fmla="*/ 596225 h 1676345"/>
              <a:gd name="connsiteX6" fmla="*/ 1398966 w 1702161"/>
              <a:gd name="connsiteY6" fmla="*/ 0 h 1676345"/>
              <a:gd name="connsiteX0" fmla="*/ 1398966 w 1702161"/>
              <a:gd name="connsiteY0" fmla="*/ 0 h 1676345"/>
              <a:gd name="connsiteX1" fmla="*/ 1267944 w 1702161"/>
              <a:gd name="connsiteY1" fmla="*/ 262308 h 1676345"/>
              <a:gd name="connsiteX2" fmla="*/ 667631 w 1702161"/>
              <a:gd name="connsiteY2" fmla="*/ 1405262 h 1676345"/>
              <a:gd name="connsiteX3" fmla="*/ 1702161 w 1702161"/>
              <a:gd name="connsiteY3" fmla="*/ 1611166 h 1676345"/>
              <a:gd name="connsiteX4" fmla="*/ 720080 w 1702161"/>
              <a:gd name="connsiteY4" fmla="*/ 1676345 h 1676345"/>
              <a:gd name="connsiteX5" fmla="*/ 0 w 1702161"/>
              <a:gd name="connsiteY5" fmla="*/ 1316305 h 1676345"/>
              <a:gd name="connsiteX6" fmla="*/ 216024 w 1702161"/>
              <a:gd name="connsiteY6" fmla="*/ 596225 h 1676345"/>
              <a:gd name="connsiteX7" fmla="*/ 1398966 w 1702161"/>
              <a:gd name="connsiteY7" fmla="*/ 0 h 1676345"/>
              <a:gd name="connsiteX0" fmla="*/ 1398966 w 1802415"/>
              <a:gd name="connsiteY0" fmla="*/ 0 h 1676345"/>
              <a:gd name="connsiteX1" fmla="*/ 1802415 w 1802415"/>
              <a:gd name="connsiteY1" fmla="*/ 940548 h 1676345"/>
              <a:gd name="connsiteX2" fmla="*/ 667631 w 1802415"/>
              <a:gd name="connsiteY2" fmla="*/ 1405262 h 1676345"/>
              <a:gd name="connsiteX3" fmla="*/ 1702161 w 1802415"/>
              <a:gd name="connsiteY3" fmla="*/ 1611166 h 1676345"/>
              <a:gd name="connsiteX4" fmla="*/ 720080 w 1802415"/>
              <a:gd name="connsiteY4" fmla="*/ 1676345 h 1676345"/>
              <a:gd name="connsiteX5" fmla="*/ 0 w 1802415"/>
              <a:gd name="connsiteY5" fmla="*/ 1316305 h 1676345"/>
              <a:gd name="connsiteX6" fmla="*/ 216024 w 1802415"/>
              <a:gd name="connsiteY6" fmla="*/ 596225 h 1676345"/>
              <a:gd name="connsiteX7" fmla="*/ 1398966 w 1802415"/>
              <a:gd name="connsiteY7" fmla="*/ 0 h 1676345"/>
              <a:gd name="connsiteX0" fmla="*/ 1398966 w 1802415"/>
              <a:gd name="connsiteY0" fmla="*/ 0 h 1676345"/>
              <a:gd name="connsiteX1" fmla="*/ 1802415 w 1802415"/>
              <a:gd name="connsiteY1" fmla="*/ 940548 h 1676345"/>
              <a:gd name="connsiteX2" fmla="*/ 1263398 w 1802415"/>
              <a:gd name="connsiteY2" fmla="*/ 1143502 h 1676345"/>
              <a:gd name="connsiteX3" fmla="*/ 667631 w 1802415"/>
              <a:gd name="connsiteY3" fmla="*/ 1405262 h 1676345"/>
              <a:gd name="connsiteX4" fmla="*/ 1702161 w 1802415"/>
              <a:gd name="connsiteY4" fmla="*/ 1611166 h 1676345"/>
              <a:gd name="connsiteX5" fmla="*/ 720080 w 1802415"/>
              <a:gd name="connsiteY5" fmla="*/ 1676345 h 1676345"/>
              <a:gd name="connsiteX6" fmla="*/ 0 w 1802415"/>
              <a:gd name="connsiteY6" fmla="*/ 1316305 h 1676345"/>
              <a:gd name="connsiteX7" fmla="*/ 216024 w 1802415"/>
              <a:gd name="connsiteY7" fmla="*/ 596225 h 1676345"/>
              <a:gd name="connsiteX8" fmla="*/ 1398966 w 1802415"/>
              <a:gd name="connsiteY8" fmla="*/ 0 h 1676345"/>
              <a:gd name="connsiteX0" fmla="*/ 1398966 w 1802415"/>
              <a:gd name="connsiteY0" fmla="*/ 0 h 1676345"/>
              <a:gd name="connsiteX1" fmla="*/ 1802415 w 1802415"/>
              <a:gd name="connsiteY1" fmla="*/ 940548 h 1676345"/>
              <a:gd name="connsiteX2" fmla="*/ 1694859 w 1802415"/>
              <a:gd name="connsiteY2" fmla="*/ 1615155 h 1676345"/>
              <a:gd name="connsiteX3" fmla="*/ 667631 w 1802415"/>
              <a:gd name="connsiteY3" fmla="*/ 1405262 h 1676345"/>
              <a:gd name="connsiteX4" fmla="*/ 1702161 w 1802415"/>
              <a:gd name="connsiteY4" fmla="*/ 1611166 h 1676345"/>
              <a:gd name="connsiteX5" fmla="*/ 720080 w 1802415"/>
              <a:gd name="connsiteY5" fmla="*/ 1676345 h 1676345"/>
              <a:gd name="connsiteX6" fmla="*/ 0 w 1802415"/>
              <a:gd name="connsiteY6" fmla="*/ 1316305 h 1676345"/>
              <a:gd name="connsiteX7" fmla="*/ 216024 w 1802415"/>
              <a:gd name="connsiteY7" fmla="*/ 596225 h 1676345"/>
              <a:gd name="connsiteX8" fmla="*/ 1398966 w 1802415"/>
              <a:gd name="connsiteY8" fmla="*/ 0 h 1676345"/>
              <a:gd name="connsiteX0" fmla="*/ 1398966 w 1802415"/>
              <a:gd name="connsiteY0" fmla="*/ 0 h 1676345"/>
              <a:gd name="connsiteX1" fmla="*/ 1802415 w 1802415"/>
              <a:gd name="connsiteY1" fmla="*/ 940548 h 1676345"/>
              <a:gd name="connsiteX2" fmla="*/ 1694859 w 1802415"/>
              <a:gd name="connsiteY2" fmla="*/ 1615155 h 1676345"/>
              <a:gd name="connsiteX3" fmla="*/ 667631 w 1802415"/>
              <a:gd name="connsiteY3" fmla="*/ 1405262 h 1676345"/>
              <a:gd name="connsiteX4" fmla="*/ 1349413 w 1802415"/>
              <a:gd name="connsiteY4" fmla="*/ 1544143 h 1676345"/>
              <a:gd name="connsiteX5" fmla="*/ 1702161 w 1802415"/>
              <a:gd name="connsiteY5" fmla="*/ 1611166 h 1676345"/>
              <a:gd name="connsiteX6" fmla="*/ 720080 w 1802415"/>
              <a:gd name="connsiteY6" fmla="*/ 1676345 h 1676345"/>
              <a:gd name="connsiteX7" fmla="*/ 0 w 1802415"/>
              <a:gd name="connsiteY7" fmla="*/ 1316305 h 1676345"/>
              <a:gd name="connsiteX8" fmla="*/ 216024 w 1802415"/>
              <a:gd name="connsiteY8" fmla="*/ 596225 h 1676345"/>
              <a:gd name="connsiteX9" fmla="*/ 1398966 w 1802415"/>
              <a:gd name="connsiteY9" fmla="*/ 0 h 1676345"/>
              <a:gd name="connsiteX0" fmla="*/ 1398966 w 1802415"/>
              <a:gd name="connsiteY0" fmla="*/ 0 h 1676345"/>
              <a:gd name="connsiteX1" fmla="*/ 1802415 w 1802415"/>
              <a:gd name="connsiteY1" fmla="*/ 940548 h 1676345"/>
              <a:gd name="connsiteX2" fmla="*/ 1694859 w 1802415"/>
              <a:gd name="connsiteY2" fmla="*/ 1615155 h 1676345"/>
              <a:gd name="connsiteX3" fmla="*/ 667631 w 1802415"/>
              <a:gd name="connsiteY3" fmla="*/ 1405262 h 1676345"/>
              <a:gd name="connsiteX4" fmla="*/ 1483037 w 1802415"/>
              <a:gd name="connsiteY4" fmla="*/ 774335 h 1676345"/>
              <a:gd name="connsiteX5" fmla="*/ 1702161 w 1802415"/>
              <a:gd name="connsiteY5" fmla="*/ 1611166 h 1676345"/>
              <a:gd name="connsiteX6" fmla="*/ 720080 w 1802415"/>
              <a:gd name="connsiteY6" fmla="*/ 1676345 h 1676345"/>
              <a:gd name="connsiteX7" fmla="*/ 0 w 1802415"/>
              <a:gd name="connsiteY7" fmla="*/ 1316305 h 1676345"/>
              <a:gd name="connsiteX8" fmla="*/ 216024 w 1802415"/>
              <a:gd name="connsiteY8" fmla="*/ 596225 h 1676345"/>
              <a:gd name="connsiteX9" fmla="*/ 1398966 w 1802415"/>
              <a:gd name="connsiteY9" fmla="*/ 0 h 1676345"/>
              <a:gd name="connsiteX0" fmla="*/ 1398966 w 1802415"/>
              <a:gd name="connsiteY0" fmla="*/ 0 h 1676345"/>
              <a:gd name="connsiteX1" fmla="*/ 1802415 w 1802415"/>
              <a:gd name="connsiteY1" fmla="*/ 940548 h 1676345"/>
              <a:gd name="connsiteX2" fmla="*/ 1694859 w 1802415"/>
              <a:gd name="connsiteY2" fmla="*/ 1615155 h 1676345"/>
              <a:gd name="connsiteX3" fmla="*/ 667631 w 1802415"/>
              <a:gd name="connsiteY3" fmla="*/ 1405262 h 1676345"/>
              <a:gd name="connsiteX4" fmla="*/ 1118553 w 1802415"/>
              <a:gd name="connsiteY4" fmla="*/ 1068120 h 1676345"/>
              <a:gd name="connsiteX5" fmla="*/ 1483037 w 1802415"/>
              <a:gd name="connsiteY5" fmla="*/ 774335 h 1676345"/>
              <a:gd name="connsiteX6" fmla="*/ 1702161 w 1802415"/>
              <a:gd name="connsiteY6" fmla="*/ 1611166 h 1676345"/>
              <a:gd name="connsiteX7" fmla="*/ 720080 w 1802415"/>
              <a:gd name="connsiteY7" fmla="*/ 1676345 h 1676345"/>
              <a:gd name="connsiteX8" fmla="*/ 0 w 1802415"/>
              <a:gd name="connsiteY8" fmla="*/ 1316305 h 1676345"/>
              <a:gd name="connsiteX9" fmla="*/ 216024 w 1802415"/>
              <a:gd name="connsiteY9" fmla="*/ 596225 h 1676345"/>
              <a:gd name="connsiteX10" fmla="*/ 1398966 w 1802415"/>
              <a:gd name="connsiteY10" fmla="*/ 0 h 1676345"/>
              <a:gd name="connsiteX0" fmla="*/ 1398966 w 1802415"/>
              <a:gd name="connsiteY0" fmla="*/ 0 h 1676345"/>
              <a:gd name="connsiteX1" fmla="*/ 1802415 w 1802415"/>
              <a:gd name="connsiteY1" fmla="*/ 940548 h 1676345"/>
              <a:gd name="connsiteX2" fmla="*/ 1694859 w 1802415"/>
              <a:gd name="connsiteY2" fmla="*/ 1615155 h 1676345"/>
              <a:gd name="connsiteX3" fmla="*/ 667631 w 1802415"/>
              <a:gd name="connsiteY3" fmla="*/ 1405262 h 1676345"/>
              <a:gd name="connsiteX4" fmla="*/ 1005275 w 1802415"/>
              <a:gd name="connsiteY4" fmla="*/ 444520 h 1676345"/>
              <a:gd name="connsiteX5" fmla="*/ 1483037 w 1802415"/>
              <a:gd name="connsiteY5" fmla="*/ 774335 h 1676345"/>
              <a:gd name="connsiteX6" fmla="*/ 1702161 w 1802415"/>
              <a:gd name="connsiteY6" fmla="*/ 1611166 h 1676345"/>
              <a:gd name="connsiteX7" fmla="*/ 720080 w 1802415"/>
              <a:gd name="connsiteY7" fmla="*/ 1676345 h 1676345"/>
              <a:gd name="connsiteX8" fmla="*/ 0 w 1802415"/>
              <a:gd name="connsiteY8" fmla="*/ 1316305 h 1676345"/>
              <a:gd name="connsiteX9" fmla="*/ 216024 w 1802415"/>
              <a:gd name="connsiteY9" fmla="*/ 596225 h 1676345"/>
              <a:gd name="connsiteX10" fmla="*/ 1398966 w 1802415"/>
              <a:gd name="connsiteY10" fmla="*/ 0 h 1676345"/>
              <a:gd name="connsiteX0" fmla="*/ 1276434 w 1802415"/>
              <a:gd name="connsiteY0" fmla="*/ 0 h 2064817"/>
              <a:gd name="connsiteX1" fmla="*/ 1802415 w 1802415"/>
              <a:gd name="connsiteY1" fmla="*/ 1329020 h 2064817"/>
              <a:gd name="connsiteX2" fmla="*/ 1694859 w 1802415"/>
              <a:gd name="connsiteY2" fmla="*/ 2003627 h 2064817"/>
              <a:gd name="connsiteX3" fmla="*/ 667631 w 1802415"/>
              <a:gd name="connsiteY3" fmla="*/ 1793734 h 2064817"/>
              <a:gd name="connsiteX4" fmla="*/ 1005275 w 1802415"/>
              <a:gd name="connsiteY4" fmla="*/ 832992 h 2064817"/>
              <a:gd name="connsiteX5" fmla="*/ 1483037 w 1802415"/>
              <a:gd name="connsiteY5" fmla="*/ 1162807 h 2064817"/>
              <a:gd name="connsiteX6" fmla="*/ 1702161 w 1802415"/>
              <a:gd name="connsiteY6" fmla="*/ 1999638 h 2064817"/>
              <a:gd name="connsiteX7" fmla="*/ 720080 w 1802415"/>
              <a:gd name="connsiteY7" fmla="*/ 2064817 h 2064817"/>
              <a:gd name="connsiteX8" fmla="*/ 0 w 1802415"/>
              <a:gd name="connsiteY8" fmla="*/ 1704777 h 2064817"/>
              <a:gd name="connsiteX9" fmla="*/ 216024 w 1802415"/>
              <a:gd name="connsiteY9" fmla="*/ 984697 h 2064817"/>
              <a:gd name="connsiteX10" fmla="*/ 1276434 w 1802415"/>
              <a:gd name="connsiteY10" fmla="*/ 0 h 2064817"/>
              <a:gd name="connsiteX0" fmla="*/ 1463919 w 1989900"/>
              <a:gd name="connsiteY0" fmla="*/ 1086566 h 3151383"/>
              <a:gd name="connsiteX1" fmla="*/ 1989900 w 1989900"/>
              <a:gd name="connsiteY1" fmla="*/ 2415586 h 3151383"/>
              <a:gd name="connsiteX2" fmla="*/ 1882344 w 1989900"/>
              <a:gd name="connsiteY2" fmla="*/ 3090193 h 3151383"/>
              <a:gd name="connsiteX3" fmla="*/ 855116 w 1989900"/>
              <a:gd name="connsiteY3" fmla="*/ 2880300 h 3151383"/>
              <a:gd name="connsiteX4" fmla="*/ 1192760 w 1989900"/>
              <a:gd name="connsiteY4" fmla="*/ 1919558 h 3151383"/>
              <a:gd name="connsiteX5" fmla="*/ 1670522 w 1989900"/>
              <a:gd name="connsiteY5" fmla="*/ 2249373 h 3151383"/>
              <a:gd name="connsiteX6" fmla="*/ 1889646 w 1989900"/>
              <a:gd name="connsiteY6" fmla="*/ 3086204 h 3151383"/>
              <a:gd name="connsiteX7" fmla="*/ 907565 w 1989900"/>
              <a:gd name="connsiteY7" fmla="*/ 3151383 h 3151383"/>
              <a:gd name="connsiteX8" fmla="*/ 187485 w 1989900"/>
              <a:gd name="connsiteY8" fmla="*/ 2791343 h 3151383"/>
              <a:gd name="connsiteX9" fmla="*/ 0 w 1989900"/>
              <a:gd name="connsiteY9" fmla="*/ 0 h 3151383"/>
              <a:gd name="connsiteX10" fmla="*/ 1463919 w 1989900"/>
              <a:gd name="connsiteY10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1918876 w 3053660"/>
              <a:gd name="connsiteY3" fmla="*/ 2880300 h 3151383"/>
              <a:gd name="connsiteX4" fmla="*/ 2256520 w 3053660"/>
              <a:gd name="connsiteY4" fmla="*/ 1919558 h 3151383"/>
              <a:gd name="connsiteX5" fmla="*/ 2734282 w 3053660"/>
              <a:gd name="connsiteY5" fmla="*/ 2249373 h 3151383"/>
              <a:gd name="connsiteX6" fmla="*/ 2953406 w 3053660"/>
              <a:gd name="connsiteY6" fmla="*/ 3086204 h 3151383"/>
              <a:gd name="connsiteX7" fmla="*/ 1971325 w 3053660"/>
              <a:gd name="connsiteY7" fmla="*/ 3151383 h 3151383"/>
              <a:gd name="connsiteX8" fmla="*/ 0 w 3053660"/>
              <a:gd name="connsiteY8" fmla="*/ 2044017 h 3151383"/>
              <a:gd name="connsiteX9" fmla="*/ 1063760 w 3053660"/>
              <a:gd name="connsiteY9" fmla="*/ 0 h 3151383"/>
              <a:gd name="connsiteX10" fmla="*/ 2527679 w 3053660"/>
              <a:gd name="connsiteY10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74608 w 3053660"/>
              <a:gd name="connsiteY3" fmla="*/ 2151573 h 3151383"/>
              <a:gd name="connsiteX4" fmla="*/ 2256520 w 3053660"/>
              <a:gd name="connsiteY4" fmla="*/ 1919558 h 3151383"/>
              <a:gd name="connsiteX5" fmla="*/ 2734282 w 3053660"/>
              <a:gd name="connsiteY5" fmla="*/ 2249373 h 3151383"/>
              <a:gd name="connsiteX6" fmla="*/ 2953406 w 3053660"/>
              <a:gd name="connsiteY6" fmla="*/ 3086204 h 3151383"/>
              <a:gd name="connsiteX7" fmla="*/ 1971325 w 3053660"/>
              <a:gd name="connsiteY7" fmla="*/ 3151383 h 3151383"/>
              <a:gd name="connsiteX8" fmla="*/ 0 w 3053660"/>
              <a:gd name="connsiteY8" fmla="*/ 2044017 h 3151383"/>
              <a:gd name="connsiteX9" fmla="*/ 1063760 w 3053660"/>
              <a:gd name="connsiteY9" fmla="*/ 0 h 3151383"/>
              <a:gd name="connsiteX10" fmla="*/ 2527679 w 3053660"/>
              <a:gd name="connsiteY10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74608 w 3053660"/>
              <a:gd name="connsiteY3" fmla="*/ 2151573 h 3151383"/>
              <a:gd name="connsiteX4" fmla="*/ 986838 w 3053660"/>
              <a:gd name="connsiteY4" fmla="*/ 771725 h 3151383"/>
              <a:gd name="connsiteX5" fmla="*/ 2734282 w 3053660"/>
              <a:gd name="connsiteY5" fmla="*/ 2249373 h 3151383"/>
              <a:gd name="connsiteX6" fmla="*/ 2953406 w 3053660"/>
              <a:gd name="connsiteY6" fmla="*/ 3086204 h 3151383"/>
              <a:gd name="connsiteX7" fmla="*/ 1971325 w 3053660"/>
              <a:gd name="connsiteY7" fmla="*/ 3151383 h 3151383"/>
              <a:gd name="connsiteX8" fmla="*/ 0 w 3053660"/>
              <a:gd name="connsiteY8" fmla="*/ 2044017 h 3151383"/>
              <a:gd name="connsiteX9" fmla="*/ 1063760 w 3053660"/>
              <a:gd name="connsiteY9" fmla="*/ 0 h 3151383"/>
              <a:gd name="connsiteX10" fmla="*/ 2527679 w 3053660"/>
              <a:gd name="connsiteY10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74608 w 3053660"/>
              <a:gd name="connsiteY3" fmla="*/ 2151573 h 3151383"/>
              <a:gd name="connsiteX4" fmla="*/ 787383 w 3053660"/>
              <a:gd name="connsiteY4" fmla="*/ 1154978 h 3151383"/>
              <a:gd name="connsiteX5" fmla="*/ 2734282 w 3053660"/>
              <a:gd name="connsiteY5" fmla="*/ 2249373 h 3151383"/>
              <a:gd name="connsiteX6" fmla="*/ 2953406 w 3053660"/>
              <a:gd name="connsiteY6" fmla="*/ 3086204 h 3151383"/>
              <a:gd name="connsiteX7" fmla="*/ 1971325 w 3053660"/>
              <a:gd name="connsiteY7" fmla="*/ 3151383 h 3151383"/>
              <a:gd name="connsiteX8" fmla="*/ 0 w 3053660"/>
              <a:gd name="connsiteY8" fmla="*/ 2044017 h 3151383"/>
              <a:gd name="connsiteX9" fmla="*/ 1063760 w 3053660"/>
              <a:gd name="connsiteY9" fmla="*/ 0 h 3151383"/>
              <a:gd name="connsiteX10" fmla="*/ 2527679 w 3053660"/>
              <a:gd name="connsiteY10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46584 w 3053660"/>
              <a:gd name="connsiteY3" fmla="*/ 1893462 h 3151383"/>
              <a:gd name="connsiteX4" fmla="*/ 787383 w 3053660"/>
              <a:gd name="connsiteY4" fmla="*/ 1154978 h 3151383"/>
              <a:gd name="connsiteX5" fmla="*/ 2734282 w 3053660"/>
              <a:gd name="connsiteY5" fmla="*/ 2249373 h 3151383"/>
              <a:gd name="connsiteX6" fmla="*/ 2953406 w 3053660"/>
              <a:gd name="connsiteY6" fmla="*/ 3086204 h 3151383"/>
              <a:gd name="connsiteX7" fmla="*/ 1971325 w 3053660"/>
              <a:gd name="connsiteY7" fmla="*/ 3151383 h 3151383"/>
              <a:gd name="connsiteX8" fmla="*/ 0 w 3053660"/>
              <a:gd name="connsiteY8" fmla="*/ 2044017 h 3151383"/>
              <a:gd name="connsiteX9" fmla="*/ 1063760 w 3053660"/>
              <a:gd name="connsiteY9" fmla="*/ 0 h 3151383"/>
              <a:gd name="connsiteX10" fmla="*/ 2527679 w 3053660"/>
              <a:gd name="connsiteY10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46584 w 3053660"/>
              <a:gd name="connsiteY3" fmla="*/ 1893462 h 3151383"/>
              <a:gd name="connsiteX4" fmla="*/ 787383 w 3053660"/>
              <a:gd name="connsiteY4" fmla="*/ 1154978 h 3151383"/>
              <a:gd name="connsiteX5" fmla="*/ 1725321 w 3053660"/>
              <a:gd name="connsiteY5" fmla="*/ 912524 h 3151383"/>
              <a:gd name="connsiteX6" fmla="*/ 2953406 w 3053660"/>
              <a:gd name="connsiteY6" fmla="*/ 3086204 h 3151383"/>
              <a:gd name="connsiteX7" fmla="*/ 1971325 w 3053660"/>
              <a:gd name="connsiteY7" fmla="*/ 3151383 h 3151383"/>
              <a:gd name="connsiteX8" fmla="*/ 0 w 3053660"/>
              <a:gd name="connsiteY8" fmla="*/ 2044017 h 3151383"/>
              <a:gd name="connsiteX9" fmla="*/ 1063760 w 3053660"/>
              <a:gd name="connsiteY9" fmla="*/ 0 h 3151383"/>
              <a:gd name="connsiteX10" fmla="*/ 2527679 w 3053660"/>
              <a:gd name="connsiteY10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46584 w 3053660"/>
              <a:gd name="connsiteY3" fmla="*/ 1893462 h 3151383"/>
              <a:gd name="connsiteX4" fmla="*/ 787383 w 3053660"/>
              <a:gd name="connsiteY4" fmla="*/ 1154978 h 3151383"/>
              <a:gd name="connsiteX5" fmla="*/ 1725321 w 3053660"/>
              <a:gd name="connsiteY5" fmla="*/ 912524 h 3151383"/>
              <a:gd name="connsiteX6" fmla="*/ 2524402 w 3053660"/>
              <a:gd name="connsiteY6" fmla="*/ 2316826 h 3151383"/>
              <a:gd name="connsiteX7" fmla="*/ 2953406 w 3053660"/>
              <a:gd name="connsiteY7" fmla="*/ 3086204 h 3151383"/>
              <a:gd name="connsiteX8" fmla="*/ 1971325 w 3053660"/>
              <a:gd name="connsiteY8" fmla="*/ 3151383 h 3151383"/>
              <a:gd name="connsiteX9" fmla="*/ 0 w 3053660"/>
              <a:gd name="connsiteY9" fmla="*/ 2044017 h 3151383"/>
              <a:gd name="connsiteX10" fmla="*/ 1063760 w 3053660"/>
              <a:gd name="connsiteY10" fmla="*/ 0 h 3151383"/>
              <a:gd name="connsiteX11" fmla="*/ 2527679 w 3053660"/>
              <a:gd name="connsiteY11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46584 w 3053660"/>
              <a:gd name="connsiteY3" fmla="*/ 1893462 h 3151383"/>
              <a:gd name="connsiteX4" fmla="*/ 787383 w 3053660"/>
              <a:gd name="connsiteY4" fmla="*/ 1154978 h 3151383"/>
              <a:gd name="connsiteX5" fmla="*/ 1725321 w 3053660"/>
              <a:gd name="connsiteY5" fmla="*/ 912524 h 3151383"/>
              <a:gd name="connsiteX6" fmla="*/ 2555703 w 3053660"/>
              <a:gd name="connsiteY6" fmla="*/ 1344676 h 3151383"/>
              <a:gd name="connsiteX7" fmla="*/ 2953406 w 3053660"/>
              <a:gd name="connsiteY7" fmla="*/ 3086204 h 3151383"/>
              <a:gd name="connsiteX8" fmla="*/ 1971325 w 3053660"/>
              <a:gd name="connsiteY8" fmla="*/ 3151383 h 3151383"/>
              <a:gd name="connsiteX9" fmla="*/ 0 w 3053660"/>
              <a:gd name="connsiteY9" fmla="*/ 2044017 h 3151383"/>
              <a:gd name="connsiteX10" fmla="*/ 1063760 w 3053660"/>
              <a:gd name="connsiteY10" fmla="*/ 0 h 3151383"/>
              <a:gd name="connsiteX11" fmla="*/ 2527679 w 3053660"/>
              <a:gd name="connsiteY11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46584 w 3053660"/>
              <a:gd name="connsiteY3" fmla="*/ 1893462 h 3151383"/>
              <a:gd name="connsiteX4" fmla="*/ 787383 w 3053660"/>
              <a:gd name="connsiteY4" fmla="*/ 1154978 h 3151383"/>
              <a:gd name="connsiteX5" fmla="*/ 1725321 w 3053660"/>
              <a:gd name="connsiteY5" fmla="*/ 912524 h 3151383"/>
              <a:gd name="connsiteX6" fmla="*/ 2555703 w 3053660"/>
              <a:gd name="connsiteY6" fmla="*/ 1344676 h 3151383"/>
              <a:gd name="connsiteX7" fmla="*/ 2754678 w 3053660"/>
              <a:gd name="connsiteY7" fmla="*/ 2228050 h 3151383"/>
              <a:gd name="connsiteX8" fmla="*/ 2953406 w 3053660"/>
              <a:gd name="connsiteY8" fmla="*/ 3086204 h 3151383"/>
              <a:gd name="connsiteX9" fmla="*/ 1971325 w 3053660"/>
              <a:gd name="connsiteY9" fmla="*/ 3151383 h 3151383"/>
              <a:gd name="connsiteX10" fmla="*/ 0 w 3053660"/>
              <a:gd name="connsiteY10" fmla="*/ 2044017 h 3151383"/>
              <a:gd name="connsiteX11" fmla="*/ 1063760 w 3053660"/>
              <a:gd name="connsiteY11" fmla="*/ 0 h 3151383"/>
              <a:gd name="connsiteX12" fmla="*/ 2527679 w 3053660"/>
              <a:gd name="connsiteY12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46584 w 3053660"/>
              <a:gd name="connsiteY3" fmla="*/ 1893462 h 3151383"/>
              <a:gd name="connsiteX4" fmla="*/ 787383 w 3053660"/>
              <a:gd name="connsiteY4" fmla="*/ 1154978 h 3151383"/>
              <a:gd name="connsiteX5" fmla="*/ 1725321 w 3053660"/>
              <a:gd name="connsiteY5" fmla="*/ 912524 h 3151383"/>
              <a:gd name="connsiteX6" fmla="*/ 2555703 w 3053660"/>
              <a:gd name="connsiteY6" fmla="*/ 1344676 h 3151383"/>
              <a:gd name="connsiteX7" fmla="*/ 2348420 w 3053660"/>
              <a:gd name="connsiteY7" fmla="*/ 2210910 h 3151383"/>
              <a:gd name="connsiteX8" fmla="*/ 2953406 w 3053660"/>
              <a:gd name="connsiteY8" fmla="*/ 3086204 h 3151383"/>
              <a:gd name="connsiteX9" fmla="*/ 1971325 w 3053660"/>
              <a:gd name="connsiteY9" fmla="*/ 3151383 h 3151383"/>
              <a:gd name="connsiteX10" fmla="*/ 0 w 3053660"/>
              <a:gd name="connsiteY10" fmla="*/ 2044017 h 3151383"/>
              <a:gd name="connsiteX11" fmla="*/ 1063760 w 3053660"/>
              <a:gd name="connsiteY11" fmla="*/ 0 h 3151383"/>
              <a:gd name="connsiteX12" fmla="*/ 2527679 w 3053660"/>
              <a:gd name="connsiteY12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2081190 w 3053660"/>
              <a:gd name="connsiteY3" fmla="*/ 2626119 h 3151383"/>
              <a:gd name="connsiteX4" fmla="*/ 646584 w 3053660"/>
              <a:gd name="connsiteY4" fmla="*/ 1893462 h 3151383"/>
              <a:gd name="connsiteX5" fmla="*/ 787383 w 3053660"/>
              <a:gd name="connsiteY5" fmla="*/ 1154978 h 3151383"/>
              <a:gd name="connsiteX6" fmla="*/ 1725321 w 3053660"/>
              <a:gd name="connsiteY6" fmla="*/ 912524 h 3151383"/>
              <a:gd name="connsiteX7" fmla="*/ 2555703 w 3053660"/>
              <a:gd name="connsiteY7" fmla="*/ 1344676 h 3151383"/>
              <a:gd name="connsiteX8" fmla="*/ 2348420 w 3053660"/>
              <a:gd name="connsiteY8" fmla="*/ 2210910 h 3151383"/>
              <a:gd name="connsiteX9" fmla="*/ 2953406 w 3053660"/>
              <a:gd name="connsiteY9" fmla="*/ 3086204 h 3151383"/>
              <a:gd name="connsiteX10" fmla="*/ 1971325 w 3053660"/>
              <a:gd name="connsiteY10" fmla="*/ 3151383 h 3151383"/>
              <a:gd name="connsiteX11" fmla="*/ 0 w 3053660"/>
              <a:gd name="connsiteY11" fmla="*/ 2044017 h 3151383"/>
              <a:gd name="connsiteX12" fmla="*/ 1063760 w 3053660"/>
              <a:gd name="connsiteY12" fmla="*/ 0 h 3151383"/>
              <a:gd name="connsiteX13" fmla="*/ 2527679 w 3053660"/>
              <a:gd name="connsiteY13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2348420 w 3053660"/>
              <a:gd name="connsiteY3" fmla="*/ 2210910 h 3151383"/>
              <a:gd name="connsiteX4" fmla="*/ 646584 w 3053660"/>
              <a:gd name="connsiteY4" fmla="*/ 1893462 h 3151383"/>
              <a:gd name="connsiteX5" fmla="*/ 787383 w 3053660"/>
              <a:gd name="connsiteY5" fmla="*/ 1154978 h 3151383"/>
              <a:gd name="connsiteX6" fmla="*/ 1725321 w 3053660"/>
              <a:gd name="connsiteY6" fmla="*/ 912524 h 3151383"/>
              <a:gd name="connsiteX7" fmla="*/ 2555703 w 3053660"/>
              <a:gd name="connsiteY7" fmla="*/ 1344676 h 3151383"/>
              <a:gd name="connsiteX8" fmla="*/ 2348420 w 3053660"/>
              <a:gd name="connsiteY8" fmla="*/ 2210910 h 3151383"/>
              <a:gd name="connsiteX9" fmla="*/ 2953406 w 3053660"/>
              <a:gd name="connsiteY9" fmla="*/ 3086204 h 3151383"/>
              <a:gd name="connsiteX10" fmla="*/ 1971325 w 3053660"/>
              <a:gd name="connsiteY10" fmla="*/ 3151383 h 3151383"/>
              <a:gd name="connsiteX11" fmla="*/ 0 w 3053660"/>
              <a:gd name="connsiteY11" fmla="*/ 2044017 h 3151383"/>
              <a:gd name="connsiteX12" fmla="*/ 1063760 w 3053660"/>
              <a:gd name="connsiteY12" fmla="*/ 0 h 3151383"/>
              <a:gd name="connsiteX13" fmla="*/ 2527679 w 3053660"/>
              <a:gd name="connsiteY13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2348420 w 3053660"/>
              <a:gd name="connsiteY3" fmla="*/ 2210910 h 3151383"/>
              <a:gd name="connsiteX4" fmla="*/ 1477182 w 3053660"/>
              <a:gd name="connsiteY4" fmla="*/ 2041802 h 3151383"/>
              <a:gd name="connsiteX5" fmla="*/ 646584 w 3053660"/>
              <a:gd name="connsiteY5" fmla="*/ 1893462 h 3151383"/>
              <a:gd name="connsiteX6" fmla="*/ 787383 w 3053660"/>
              <a:gd name="connsiteY6" fmla="*/ 1154978 h 3151383"/>
              <a:gd name="connsiteX7" fmla="*/ 1725321 w 3053660"/>
              <a:gd name="connsiteY7" fmla="*/ 912524 h 3151383"/>
              <a:gd name="connsiteX8" fmla="*/ 2555703 w 3053660"/>
              <a:gd name="connsiteY8" fmla="*/ 1344676 h 3151383"/>
              <a:gd name="connsiteX9" fmla="*/ 2348420 w 3053660"/>
              <a:gd name="connsiteY9" fmla="*/ 2210910 h 3151383"/>
              <a:gd name="connsiteX10" fmla="*/ 2953406 w 3053660"/>
              <a:gd name="connsiteY10" fmla="*/ 3086204 h 3151383"/>
              <a:gd name="connsiteX11" fmla="*/ 1971325 w 3053660"/>
              <a:gd name="connsiteY11" fmla="*/ 3151383 h 3151383"/>
              <a:gd name="connsiteX12" fmla="*/ 0 w 3053660"/>
              <a:gd name="connsiteY12" fmla="*/ 2044017 h 3151383"/>
              <a:gd name="connsiteX13" fmla="*/ 1063760 w 3053660"/>
              <a:gd name="connsiteY13" fmla="*/ 0 h 3151383"/>
              <a:gd name="connsiteX14" fmla="*/ 2527679 w 3053660"/>
              <a:gd name="connsiteY14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2348420 w 3053660"/>
              <a:gd name="connsiteY3" fmla="*/ 2210910 h 3151383"/>
              <a:gd name="connsiteX4" fmla="*/ 1413091 w 3053660"/>
              <a:gd name="connsiteY4" fmla="*/ 2292372 h 3151383"/>
              <a:gd name="connsiteX5" fmla="*/ 646584 w 3053660"/>
              <a:gd name="connsiteY5" fmla="*/ 1893462 h 3151383"/>
              <a:gd name="connsiteX6" fmla="*/ 787383 w 3053660"/>
              <a:gd name="connsiteY6" fmla="*/ 1154978 h 3151383"/>
              <a:gd name="connsiteX7" fmla="*/ 1725321 w 3053660"/>
              <a:gd name="connsiteY7" fmla="*/ 912524 h 3151383"/>
              <a:gd name="connsiteX8" fmla="*/ 2555703 w 3053660"/>
              <a:gd name="connsiteY8" fmla="*/ 1344676 h 3151383"/>
              <a:gd name="connsiteX9" fmla="*/ 2348420 w 3053660"/>
              <a:gd name="connsiteY9" fmla="*/ 2210910 h 3151383"/>
              <a:gd name="connsiteX10" fmla="*/ 2953406 w 3053660"/>
              <a:gd name="connsiteY10" fmla="*/ 3086204 h 3151383"/>
              <a:gd name="connsiteX11" fmla="*/ 1971325 w 3053660"/>
              <a:gd name="connsiteY11" fmla="*/ 3151383 h 3151383"/>
              <a:gd name="connsiteX12" fmla="*/ 0 w 3053660"/>
              <a:gd name="connsiteY12" fmla="*/ 2044017 h 3151383"/>
              <a:gd name="connsiteX13" fmla="*/ 1063760 w 3053660"/>
              <a:gd name="connsiteY13" fmla="*/ 0 h 3151383"/>
              <a:gd name="connsiteX14" fmla="*/ 2527679 w 3053660"/>
              <a:gd name="connsiteY14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2348420 w 3053660"/>
              <a:gd name="connsiteY3" fmla="*/ 2210910 h 3151383"/>
              <a:gd name="connsiteX4" fmla="*/ 1413091 w 3053660"/>
              <a:gd name="connsiteY4" fmla="*/ 2292372 h 3151383"/>
              <a:gd name="connsiteX5" fmla="*/ 646584 w 3053660"/>
              <a:gd name="connsiteY5" fmla="*/ 1893462 h 3151383"/>
              <a:gd name="connsiteX6" fmla="*/ 851258 w 3053660"/>
              <a:gd name="connsiteY6" fmla="*/ 1188221 h 3151383"/>
              <a:gd name="connsiteX7" fmla="*/ 1725321 w 3053660"/>
              <a:gd name="connsiteY7" fmla="*/ 912524 h 3151383"/>
              <a:gd name="connsiteX8" fmla="*/ 2555703 w 3053660"/>
              <a:gd name="connsiteY8" fmla="*/ 1344676 h 3151383"/>
              <a:gd name="connsiteX9" fmla="*/ 2348420 w 3053660"/>
              <a:gd name="connsiteY9" fmla="*/ 2210910 h 3151383"/>
              <a:gd name="connsiteX10" fmla="*/ 2953406 w 3053660"/>
              <a:gd name="connsiteY10" fmla="*/ 3086204 h 3151383"/>
              <a:gd name="connsiteX11" fmla="*/ 1971325 w 3053660"/>
              <a:gd name="connsiteY11" fmla="*/ 3151383 h 3151383"/>
              <a:gd name="connsiteX12" fmla="*/ 0 w 3053660"/>
              <a:gd name="connsiteY12" fmla="*/ 2044017 h 3151383"/>
              <a:gd name="connsiteX13" fmla="*/ 1063760 w 3053660"/>
              <a:gd name="connsiteY13" fmla="*/ 0 h 3151383"/>
              <a:gd name="connsiteX14" fmla="*/ 2527679 w 3053660"/>
              <a:gd name="connsiteY14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2348420 w 3053660"/>
              <a:gd name="connsiteY3" fmla="*/ 2210910 h 3151383"/>
              <a:gd name="connsiteX4" fmla="*/ 1413091 w 3053660"/>
              <a:gd name="connsiteY4" fmla="*/ 2292372 h 3151383"/>
              <a:gd name="connsiteX5" fmla="*/ 646584 w 3053660"/>
              <a:gd name="connsiteY5" fmla="*/ 1893462 h 3151383"/>
              <a:gd name="connsiteX6" fmla="*/ 851258 w 3053660"/>
              <a:gd name="connsiteY6" fmla="*/ 1188221 h 3151383"/>
              <a:gd name="connsiteX7" fmla="*/ 1725321 w 3053660"/>
              <a:gd name="connsiteY7" fmla="*/ 912524 h 3151383"/>
              <a:gd name="connsiteX8" fmla="*/ 2555703 w 3053660"/>
              <a:gd name="connsiteY8" fmla="*/ 1344676 h 3151383"/>
              <a:gd name="connsiteX9" fmla="*/ 2348420 w 3053660"/>
              <a:gd name="connsiteY9" fmla="*/ 2210910 h 3151383"/>
              <a:gd name="connsiteX10" fmla="*/ 2953406 w 3053660"/>
              <a:gd name="connsiteY10" fmla="*/ 3086204 h 3151383"/>
              <a:gd name="connsiteX11" fmla="*/ 1971325 w 3053660"/>
              <a:gd name="connsiteY11" fmla="*/ 3151383 h 3151383"/>
              <a:gd name="connsiteX12" fmla="*/ 0 w 3053660"/>
              <a:gd name="connsiteY12" fmla="*/ 2044017 h 3151383"/>
              <a:gd name="connsiteX13" fmla="*/ 1063760 w 3053660"/>
              <a:gd name="connsiteY13" fmla="*/ 0 h 3151383"/>
              <a:gd name="connsiteX14" fmla="*/ 2527679 w 3053660"/>
              <a:gd name="connsiteY14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2348420 w 3053660"/>
              <a:gd name="connsiteY3" fmla="*/ 2210910 h 3151383"/>
              <a:gd name="connsiteX4" fmla="*/ 1413091 w 3053660"/>
              <a:gd name="connsiteY4" fmla="*/ 2292372 h 3151383"/>
              <a:gd name="connsiteX5" fmla="*/ 646584 w 3053660"/>
              <a:gd name="connsiteY5" fmla="*/ 1893462 h 3151383"/>
              <a:gd name="connsiteX6" fmla="*/ 851258 w 3053660"/>
              <a:gd name="connsiteY6" fmla="*/ 1188221 h 3151383"/>
              <a:gd name="connsiteX7" fmla="*/ 1725321 w 3053660"/>
              <a:gd name="connsiteY7" fmla="*/ 912524 h 3151383"/>
              <a:gd name="connsiteX8" fmla="*/ 2555703 w 3053660"/>
              <a:gd name="connsiteY8" fmla="*/ 1344676 h 3151383"/>
              <a:gd name="connsiteX9" fmla="*/ 2348420 w 3053660"/>
              <a:gd name="connsiteY9" fmla="*/ 2210910 h 3151383"/>
              <a:gd name="connsiteX10" fmla="*/ 2667824 w 3053660"/>
              <a:gd name="connsiteY10" fmla="*/ 2672745 h 3151383"/>
              <a:gd name="connsiteX11" fmla="*/ 1971325 w 3053660"/>
              <a:gd name="connsiteY11" fmla="*/ 3151383 h 3151383"/>
              <a:gd name="connsiteX12" fmla="*/ 0 w 3053660"/>
              <a:gd name="connsiteY12" fmla="*/ 2044017 h 3151383"/>
              <a:gd name="connsiteX13" fmla="*/ 1063760 w 3053660"/>
              <a:gd name="connsiteY13" fmla="*/ 0 h 3151383"/>
              <a:gd name="connsiteX14" fmla="*/ 2527679 w 3053660"/>
              <a:gd name="connsiteY14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667824 w 3053660"/>
              <a:gd name="connsiteY2" fmla="*/ 2672745 h 3151383"/>
              <a:gd name="connsiteX3" fmla="*/ 2348420 w 3053660"/>
              <a:gd name="connsiteY3" fmla="*/ 2210910 h 3151383"/>
              <a:gd name="connsiteX4" fmla="*/ 1413091 w 3053660"/>
              <a:gd name="connsiteY4" fmla="*/ 2292372 h 3151383"/>
              <a:gd name="connsiteX5" fmla="*/ 646584 w 3053660"/>
              <a:gd name="connsiteY5" fmla="*/ 1893462 h 3151383"/>
              <a:gd name="connsiteX6" fmla="*/ 851258 w 3053660"/>
              <a:gd name="connsiteY6" fmla="*/ 1188221 h 3151383"/>
              <a:gd name="connsiteX7" fmla="*/ 1725321 w 3053660"/>
              <a:gd name="connsiteY7" fmla="*/ 912524 h 3151383"/>
              <a:gd name="connsiteX8" fmla="*/ 2555703 w 3053660"/>
              <a:gd name="connsiteY8" fmla="*/ 1344676 h 3151383"/>
              <a:gd name="connsiteX9" fmla="*/ 2348420 w 3053660"/>
              <a:gd name="connsiteY9" fmla="*/ 2210910 h 3151383"/>
              <a:gd name="connsiteX10" fmla="*/ 2667824 w 3053660"/>
              <a:gd name="connsiteY10" fmla="*/ 2672745 h 3151383"/>
              <a:gd name="connsiteX11" fmla="*/ 1971325 w 3053660"/>
              <a:gd name="connsiteY11" fmla="*/ 3151383 h 3151383"/>
              <a:gd name="connsiteX12" fmla="*/ 0 w 3053660"/>
              <a:gd name="connsiteY12" fmla="*/ 2044017 h 3151383"/>
              <a:gd name="connsiteX13" fmla="*/ 1063760 w 3053660"/>
              <a:gd name="connsiteY13" fmla="*/ 0 h 3151383"/>
              <a:gd name="connsiteX14" fmla="*/ 2527679 w 3053660"/>
              <a:gd name="connsiteY14" fmla="*/ 1086566 h 3151383"/>
              <a:gd name="connsiteX0" fmla="*/ 2527679 w 3043930"/>
              <a:gd name="connsiteY0" fmla="*/ 1086566 h 3151383"/>
              <a:gd name="connsiteX1" fmla="*/ 3043930 w 3043930"/>
              <a:gd name="connsiteY1" fmla="*/ 1326140 h 3151383"/>
              <a:gd name="connsiteX2" fmla="*/ 2667824 w 3043930"/>
              <a:gd name="connsiteY2" fmla="*/ 2672745 h 3151383"/>
              <a:gd name="connsiteX3" fmla="*/ 2348420 w 3043930"/>
              <a:gd name="connsiteY3" fmla="*/ 2210910 h 3151383"/>
              <a:gd name="connsiteX4" fmla="*/ 1413091 w 3043930"/>
              <a:gd name="connsiteY4" fmla="*/ 2292372 h 3151383"/>
              <a:gd name="connsiteX5" fmla="*/ 646584 w 3043930"/>
              <a:gd name="connsiteY5" fmla="*/ 1893462 h 3151383"/>
              <a:gd name="connsiteX6" fmla="*/ 851258 w 3043930"/>
              <a:gd name="connsiteY6" fmla="*/ 1188221 h 3151383"/>
              <a:gd name="connsiteX7" fmla="*/ 1725321 w 3043930"/>
              <a:gd name="connsiteY7" fmla="*/ 912524 h 3151383"/>
              <a:gd name="connsiteX8" fmla="*/ 2555703 w 3043930"/>
              <a:gd name="connsiteY8" fmla="*/ 1344676 h 3151383"/>
              <a:gd name="connsiteX9" fmla="*/ 2348420 w 3043930"/>
              <a:gd name="connsiteY9" fmla="*/ 2210910 h 3151383"/>
              <a:gd name="connsiteX10" fmla="*/ 2667824 w 3043930"/>
              <a:gd name="connsiteY10" fmla="*/ 2672745 h 3151383"/>
              <a:gd name="connsiteX11" fmla="*/ 1971325 w 3043930"/>
              <a:gd name="connsiteY11" fmla="*/ 3151383 h 3151383"/>
              <a:gd name="connsiteX12" fmla="*/ 0 w 3043930"/>
              <a:gd name="connsiteY12" fmla="*/ 2044017 h 3151383"/>
              <a:gd name="connsiteX13" fmla="*/ 1063760 w 3043930"/>
              <a:gd name="connsiteY13" fmla="*/ 0 h 3151383"/>
              <a:gd name="connsiteX14" fmla="*/ 2527679 w 3043930"/>
              <a:gd name="connsiteY14" fmla="*/ 1086566 h 3151383"/>
              <a:gd name="connsiteX0" fmla="*/ 2527679 w 3043930"/>
              <a:gd name="connsiteY0" fmla="*/ 727069 h 2791886"/>
              <a:gd name="connsiteX1" fmla="*/ 3043930 w 3043930"/>
              <a:gd name="connsiteY1" fmla="*/ 966643 h 2791886"/>
              <a:gd name="connsiteX2" fmla="*/ 2667824 w 3043930"/>
              <a:gd name="connsiteY2" fmla="*/ 2313248 h 2791886"/>
              <a:gd name="connsiteX3" fmla="*/ 2348420 w 3043930"/>
              <a:gd name="connsiteY3" fmla="*/ 1851413 h 2791886"/>
              <a:gd name="connsiteX4" fmla="*/ 1413091 w 3043930"/>
              <a:gd name="connsiteY4" fmla="*/ 1932875 h 2791886"/>
              <a:gd name="connsiteX5" fmla="*/ 646584 w 3043930"/>
              <a:gd name="connsiteY5" fmla="*/ 1533965 h 2791886"/>
              <a:gd name="connsiteX6" fmla="*/ 851258 w 3043930"/>
              <a:gd name="connsiteY6" fmla="*/ 828724 h 2791886"/>
              <a:gd name="connsiteX7" fmla="*/ 1725321 w 3043930"/>
              <a:gd name="connsiteY7" fmla="*/ 553027 h 2791886"/>
              <a:gd name="connsiteX8" fmla="*/ 2555703 w 3043930"/>
              <a:gd name="connsiteY8" fmla="*/ 985179 h 2791886"/>
              <a:gd name="connsiteX9" fmla="*/ 2348420 w 3043930"/>
              <a:gd name="connsiteY9" fmla="*/ 1851413 h 2791886"/>
              <a:gd name="connsiteX10" fmla="*/ 2667824 w 3043930"/>
              <a:gd name="connsiteY10" fmla="*/ 2313248 h 2791886"/>
              <a:gd name="connsiteX11" fmla="*/ 1971325 w 3043930"/>
              <a:gd name="connsiteY11" fmla="*/ 2791886 h 2791886"/>
              <a:gd name="connsiteX12" fmla="*/ 0 w 3043930"/>
              <a:gd name="connsiteY12" fmla="*/ 1684520 h 2791886"/>
              <a:gd name="connsiteX13" fmla="*/ 1030545 w 3043930"/>
              <a:gd name="connsiteY13" fmla="*/ 0 h 2791886"/>
              <a:gd name="connsiteX14" fmla="*/ 2527679 w 3043930"/>
              <a:gd name="connsiteY14" fmla="*/ 727069 h 2791886"/>
              <a:gd name="connsiteX0" fmla="*/ 2361439 w 2877690"/>
              <a:gd name="connsiteY0" fmla="*/ 727069 h 2791886"/>
              <a:gd name="connsiteX1" fmla="*/ 2877690 w 2877690"/>
              <a:gd name="connsiteY1" fmla="*/ 966643 h 2791886"/>
              <a:gd name="connsiteX2" fmla="*/ 2501584 w 2877690"/>
              <a:gd name="connsiteY2" fmla="*/ 2313248 h 2791886"/>
              <a:gd name="connsiteX3" fmla="*/ 2182180 w 2877690"/>
              <a:gd name="connsiteY3" fmla="*/ 1851413 h 2791886"/>
              <a:gd name="connsiteX4" fmla="*/ 1246851 w 2877690"/>
              <a:gd name="connsiteY4" fmla="*/ 1932875 h 2791886"/>
              <a:gd name="connsiteX5" fmla="*/ 480344 w 2877690"/>
              <a:gd name="connsiteY5" fmla="*/ 1533965 h 2791886"/>
              <a:gd name="connsiteX6" fmla="*/ 685018 w 2877690"/>
              <a:gd name="connsiteY6" fmla="*/ 828724 h 2791886"/>
              <a:gd name="connsiteX7" fmla="*/ 1559081 w 2877690"/>
              <a:gd name="connsiteY7" fmla="*/ 553027 h 2791886"/>
              <a:gd name="connsiteX8" fmla="*/ 2389463 w 2877690"/>
              <a:gd name="connsiteY8" fmla="*/ 985179 h 2791886"/>
              <a:gd name="connsiteX9" fmla="*/ 2182180 w 2877690"/>
              <a:gd name="connsiteY9" fmla="*/ 1851413 h 2791886"/>
              <a:gd name="connsiteX10" fmla="*/ 2501584 w 2877690"/>
              <a:gd name="connsiteY10" fmla="*/ 2313248 h 2791886"/>
              <a:gd name="connsiteX11" fmla="*/ 1805085 w 2877690"/>
              <a:gd name="connsiteY11" fmla="*/ 2791886 h 2791886"/>
              <a:gd name="connsiteX12" fmla="*/ 0 w 2877690"/>
              <a:gd name="connsiteY12" fmla="*/ 1660765 h 2791886"/>
              <a:gd name="connsiteX13" fmla="*/ 864305 w 2877690"/>
              <a:gd name="connsiteY13" fmla="*/ 0 h 2791886"/>
              <a:gd name="connsiteX14" fmla="*/ 2361439 w 2877690"/>
              <a:gd name="connsiteY14" fmla="*/ 727069 h 2791886"/>
              <a:gd name="connsiteX0" fmla="*/ 2361439 w 2877690"/>
              <a:gd name="connsiteY0" fmla="*/ 727069 h 2660649"/>
              <a:gd name="connsiteX1" fmla="*/ 2877690 w 2877690"/>
              <a:gd name="connsiteY1" fmla="*/ 966643 h 2660649"/>
              <a:gd name="connsiteX2" fmla="*/ 2501584 w 2877690"/>
              <a:gd name="connsiteY2" fmla="*/ 2313248 h 2660649"/>
              <a:gd name="connsiteX3" fmla="*/ 2182180 w 2877690"/>
              <a:gd name="connsiteY3" fmla="*/ 1851413 h 2660649"/>
              <a:gd name="connsiteX4" fmla="*/ 1246851 w 2877690"/>
              <a:gd name="connsiteY4" fmla="*/ 1932875 h 2660649"/>
              <a:gd name="connsiteX5" fmla="*/ 480344 w 2877690"/>
              <a:gd name="connsiteY5" fmla="*/ 1533965 h 2660649"/>
              <a:gd name="connsiteX6" fmla="*/ 685018 w 2877690"/>
              <a:gd name="connsiteY6" fmla="*/ 828724 h 2660649"/>
              <a:gd name="connsiteX7" fmla="*/ 1559081 w 2877690"/>
              <a:gd name="connsiteY7" fmla="*/ 553027 h 2660649"/>
              <a:gd name="connsiteX8" fmla="*/ 2389463 w 2877690"/>
              <a:gd name="connsiteY8" fmla="*/ 985179 h 2660649"/>
              <a:gd name="connsiteX9" fmla="*/ 2182180 w 2877690"/>
              <a:gd name="connsiteY9" fmla="*/ 1851413 h 2660649"/>
              <a:gd name="connsiteX10" fmla="*/ 2501584 w 2877690"/>
              <a:gd name="connsiteY10" fmla="*/ 2313248 h 2660649"/>
              <a:gd name="connsiteX11" fmla="*/ 2077260 w 2877690"/>
              <a:gd name="connsiteY11" fmla="*/ 2660649 h 2660649"/>
              <a:gd name="connsiteX12" fmla="*/ 0 w 2877690"/>
              <a:gd name="connsiteY12" fmla="*/ 1660765 h 2660649"/>
              <a:gd name="connsiteX13" fmla="*/ 864305 w 2877690"/>
              <a:gd name="connsiteY13" fmla="*/ 0 h 2660649"/>
              <a:gd name="connsiteX14" fmla="*/ 2361439 w 2877690"/>
              <a:gd name="connsiteY14" fmla="*/ 727069 h 2660649"/>
              <a:gd name="connsiteX0" fmla="*/ 2361439 w 2877690"/>
              <a:gd name="connsiteY0" fmla="*/ 806589 h 2740169"/>
              <a:gd name="connsiteX1" fmla="*/ 2877690 w 2877690"/>
              <a:gd name="connsiteY1" fmla="*/ 1046163 h 2740169"/>
              <a:gd name="connsiteX2" fmla="*/ 2501584 w 2877690"/>
              <a:gd name="connsiteY2" fmla="*/ 2392768 h 2740169"/>
              <a:gd name="connsiteX3" fmla="*/ 2182180 w 2877690"/>
              <a:gd name="connsiteY3" fmla="*/ 1930933 h 2740169"/>
              <a:gd name="connsiteX4" fmla="*/ 1246851 w 2877690"/>
              <a:gd name="connsiteY4" fmla="*/ 2012395 h 2740169"/>
              <a:gd name="connsiteX5" fmla="*/ 480344 w 2877690"/>
              <a:gd name="connsiteY5" fmla="*/ 1613485 h 2740169"/>
              <a:gd name="connsiteX6" fmla="*/ 685018 w 2877690"/>
              <a:gd name="connsiteY6" fmla="*/ 908244 h 2740169"/>
              <a:gd name="connsiteX7" fmla="*/ 1559081 w 2877690"/>
              <a:gd name="connsiteY7" fmla="*/ 632547 h 2740169"/>
              <a:gd name="connsiteX8" fmla="*/ 2389463 w 2877690"/>
              <a:gd name="connsiteY8" fmla="*/ 1064699 h 2740169"/>
              <a:gd name="connsiteX9" fmla="*/ 2182180 w 2877690"/>
              <a:gd name="connsiteY9" fmla="*/ 1930933 h 2740169"/>
              <a:gd name="connsiteX10" fmla="*/ 2501584 w 2877690"/>
              <a:gd name="connsiteY10" fmla="*/ 2392768 h 2740169"/>
              <a:gd name="connsiteX11" fmla="*/ 2077260 w 2877690"/>
              <a:gd name="connsiteY11" fmla="*/ 2740169 h 2740169"/>
              <a:gd name="connsiteX12" fmla="*/ 0 w 2877690"/>
              <a:gd name="connsiteY12" fmla="*/ 1740285 h 2740169"/>
              <a:gd name="connsiteX13" fmla="*/ 853141 w 2877690"/>
              <a:gd name="connsiteY13" fmla="*/ 0 h 2740169"/>
              <a:gd name="connsiteX14" fmla="*/ 2361439 w 2877690"/>
              <a:gd name="connsiteY14" fmla="*/ 806589 h 2740169"/>
              <a:gd name="connsiteX0" fmla="*/ 2386154 w 2877690"/>
              <a:gd name="connsiteY0" fmla="*/ 797821 h 2740169"/>
              <a:gd name="connsiteX1" fmla="*/ 2877690 w 2877690"/>
              <a:gd name="connsiteY1" fmla="*/ 1046163 h 2740169"/>
              <a:gd name="connsiteX2" fmla="*/ 2501584 w 2877690"/>
              <a:gd name="connsiteY2" fmla="*/ 2392768 h 2740169"/>
              <a:gd name="connsiteX3" fmla="*/ 2182180 w 2877690"/>
              <a:gd name="connsiteY3" fmla="*/ 1930933 h 2740169"/>
              <a:gd name="connsiteX4" fmla="*/ 1246851 w 2877690"/>
              <a:gd name="connsiteY4" fmla="*/ 2012395 h 2740169"/>
              <a:gd name="connsiteX5" fmla="*/ 480344 w 2877690"/>
              <a:gd name="connsiteY5" fmla="*/ 1613485 h 2740169"/>
              <a:gd name="connsiteX6" fmla="*/ 685018 w 2877690"/>
              <a:gd name="connsiteY6" fmla="*/ 908244 h 2740169"/>
              <a:gd name="connsiteX7" fmla="*/ 1559081 w 2877690"/>
              <a:gd name="connsiteY7" fmla="*/ 632547 h 2740169"/>
              <a:gd name="connsiteX8" fmla="*/ 2389463 w 2877690"/>
              <a:gd name="connsiteY8" fmla="*/ 1064699 h 2740169"/>
              <a:gd name="connsiteX9" fmla="*/ 2182180 w 2877690"/>
              <a:gd name="connsiteY9" fmla="*/ 1930933 h 2740169"/>
              <a:gd name="connsiteX10" fmla="*/ 2501584 w 2877690"/>
              <a:gd name="connsiteY10" fmla="*/ 2392768 h 2740169"/>
              <a:gd name="connsiteX11" fmla="*/ 2077260 w 2877690"/>
              <a:gd name="connsiteY11" fmla="*/ 2740169 h 2740169"/>
              <a:gd name="connsiteX12" fmla="*/ 0 w 2877690"/>
              <a:gd name="connsiteY12" fmla="*/ 1740285 h 2740169"/>
              <a:gd name="connsiteX13" fmla="*/ 853141 w 2877690"/>
              <a:gd name="connsiteY13" fmla="*/ 0 h 2740169"/>
              <a:gd name="connsiteX14" fmla="*/ 2386154 w 2877690"/>
              <a:gd name="connsiteY14" fmla="*/ 797821 h 2740169"/>
              <a:gd name="connsiteX0" fmla="*/ 2386154 w 3535914"/>
              <a:gd name="connsiteY0" fmla="*/ 797821 h 2740169"/>
              <a:gd name="connsiteX1" fmla="*/ 3535914 w 3535914"/>
              <a:gd name="connsiteY1" fmla="*/ 1396186 h 2740169"/>
              <a:gd name="connsiteX2" fmla="*/ 2501584 w 3535914"/>
              <a:gd name="connsiteY2" fmla="*/ 2392768 h 2740169"/>
              <a:gd name="connsiteX3" fmla="*/ 2182180 w 3535914"/>
              <a:gd name="connsiteY3" fmla="*/ 1930933 h 2740169"/>
              <a:gd name="connsiteX4" fmla="*/ 1246851 w 3535914"/>
              <a:gd name="connsiteY4" fmla="*/ 2012395 h 2740169"/>
              <a:gd name="connsiteX5" fmla="*/ 480344 w 3535914"/>
              <a:gd name="connsiteY5" fmla="*/ 1613485 h 2740169"/>
              <a:gd name="connsiteX6" fmla="*/ 685018 w 3535914"/>
              <a:gd name="connsiteY6" fmla="*/ 908244 h 2740169"/>
              <a:gd name="connsiteX7" fmla="*/ 1559081 w 3535914"/>
              <a:gd name="connsiteY7" fmla="*/ 632547 h 2740169"/>
              <a:gd name="connsiteX8" fmla="*/ 2389463 w 3535914"/>
              <a:gd name="connsiteY8" fmla="*/ 1064699 h 2740169"/>
              <a:gd name="connsiteX9" fmla="*/ 2182180 w 3535914"/>
              <a:gd name="connsiteY9" fmla="*/ 1930933 h 2740169"/>
              <a:gd name="connsiteX10" fmla="*/ 2501584 w 3535914"/>
              <a:gd name="connsiteY10" fmla="*/ 2392768 h 2740169"/>
              <a:gd name="connsiteX11" fmla="*/ 2077260 w 3535914"/>
              <a:gd name="connsiteY11" fmla="*/ 2740169 h 2740169"/>
              <a:gd name="connsiteX12" fmla="*/ 0 w 3535914"/>
              <a:gd name="connsiteY12" fmla="*/ 1740285 h 2740169"/>
              <a:gd name="connsiteX13" fmla="*/ 853141 w 3535914"/>
              <a:gd name="connsiteY13" fmla="*/ 0 h 2740169"/>
              <a:gd name="connsiteX14" fmla="*/ 2386154 w 3535914"/>
              <a:gd name="connsiteY14" fmla="*/ 797821 h 2740169"/>
              <a:gd name="connsiteX0" fmla="*/ 853141 w 3535914"/>
              <a:gd name="connsiteY0" fmla="*/ 0 h 2740169"/>
              <a:gd name="connsiteX1" fmla="*/ 3535914 w 3535914"/>
              <a:gd name="connsiteY1" fmla="*/ 1396186 h 2740169"/>
              <a:gd name="connsiteX2" fmla="*/ 2501584 w 3535914"/>
              <a:gd name="connsiteY2" fmla="*/ 2392768 h 2740169"/>
              <a:gd name="connsiteX3" fmla="*/ 2182180 w 3535914"/>
              <a:gd name="connsiteY3" fmla="*/ 1930933 h 2740169"/>
              <a:gd name="connsiteX4" fmla="*/ 1246851 w 3535914"/>
              <a:gd name="connsiteY4" fmla="*/ 2012395 h 2740169"/>
              <a:gd name="connsiteX5" fmla="*/ 480344 w 3535914"/>
              <a:gd name="connsiteY5" fmla="*/ 1613485 h 2740169"/>
              <a:gd name="connsiteX6" fmla="*/ 685018 w 3535914"/>
              <a:gd name="connsiteY6" fmla="*/ 908244 h 2740169"/>
              <a:gd name="connsiteX7" fmla="*/ 1559081 w 3535914"/>
              <a:gd name="connsiteY7" fmla="*/ 632547 h 2740169"/>
              <a:gd name="connsiteX8" fmla="*/ 2389463 w 3535914"/>
              <a:gd name="connsiteY8" fmla="*/ 1064699 h 2740169"/>
              <a:gd name="connsiteX9" fmla="*/ 2182180 w 3535914"/>
              <a:gd name="connsiteY9" fmla="*/ 1930933 h 2740169"/>
              <a:gd name="connsiteX10" fmla="*/ 2501584 w 3535914"/>
              <a:gd name="connsiteY10" fmla="*/ 2392768 h 2740169"/>
              <a:gd name="connsiteX11" fmla="*/ 2077260 w 3535914"/>
              <a:gd name="connsiteY11" fmla="*/ 2740169 h 2740169"/>
              <a:gd name="connsiteX12" fmla="*/ 0 w 3535914"/>
              <a:gd name="connsiteY12" fmla="*/ 1740285 h 2740169"/>
              <a:gd name="connsiteX13" fmla="*/ 853141 w 3535914"/>
              <a:gd name="connsiteY13" fmla="*/ 0 h 2740169"/>
              <a:gd name="connsiteX0" fmla="*/ 853141 w 3535914"/>
              <a:gd name="connsiteY0" fmla="*/ 0 h 3023709"/>
              <a:gd name="connsiteX1" fmla="*/ 3535914 w 3535914"/>
              <a:gd name="connsiteY1" fmla="*/ 1396186 h 3023709"/>
              <a:gd name="connsiteX2" fmla="*/ 2501584 w 3535914"/>
              <a:gd name="connsiteY2" fmla="*/ 2392768 h 3023709"/>
              <a:gd name="connsiteX3" fmla="*/ 2182180 w 3535914"/>
              <a:gd name="connsiteY3" fmla="*/ 1930933 h 3023709"/>
              <a:gd name="connsiteX4" fmla="*/ 1246851 w 3535914"/>
              <a:gd name="connsiteY4" fmla="*/ 2012395 h 3023709"/>
              <a:gd name="connsiteX5" fmla="*/ 480344 w 3535914"/>
              <a:gd name="connsiteY5" fmla="*/ 1613485 h 3023709"/>
              <a:gd name="connsiteX6" fmla="*/ 685018 w 3535914"/>
              <a:gd name="connsiteY6" fmla="*/ 908244 h 3023709"/>
              <a:gd name="connsiteX7" fmla="*/ 1559081 w 3535914"/>
              <a:gd name="connsiteY7" fmla="*/ 632547 h 3023709"/>
              <a:gd name="connsiteX8" fmla="*/ 2389463 w 3535914"/>
              <a:gd name="connsiteY8" fmla="*/ 1064699 h 3023709"/>
              <a:gd name="connsiteX9" fmla="*/ 2182180 w 3535914"/>
              <a:gd name="connsiteY9" fmla="*/ 1930933 h 3023709"/>
              <a:gd name="connsiteX10" fmla="*/ 2607732 w 3535914"/>
              <a:gd name="connsiteY10" fmla="*/ 3023709 h 3023709"/>
              <a:gd name="connsiteX11" fmla="*/ 2077260 w 3535914"/>
              <a:gd name="connsiteY11" fmla="*/ 2740169 h 3023709"/>
              <a:gd name="connsiteX12" fmla="*/ 0 w 3535914"/>
              <a:gd name="connsiteY12" fmla="*/ 1740285 h 3023709"/>
              <a:gd name="connsiteX13" fmla="*/ 853141 w 3535914"/>
              <a:gd name="connsiteY13" fmla="*/ 0 h 3023709"/>
              <a:gd name="connsiteX0" fmla="*/ 853141 w 3535914"/>
              <a:gd name="connsiteY0" fmla="*/ 0 h 3056951"/>
              <a:gd name="connsiteX1" fmla="*/ 3535914 w 3535914"/>
              <a:gd name="connsiteY1" fmla="*/ 1396186 h 3056951"/>
              <a:gd name="connsiteX2" fmla="*/ 2671608 w 3535914"/>
              <a:gd name="connsiteY2" fmla="*/ 3056951 h 3056951"/>
              <a:gd name="connsiteX3" fmla="*/ 2182180 w 3535914"/>
              <a:gd name="connsiteY3" fmla="*/ 1930933 h 3056951"/>
              <a:gd name="connsiteX4" fmla="*/ 1246851 w 3535914"/>
              <a:gd name="connsiteY4" fmla="*/ 2012395 h 3056951"/>
              <a:gd name="connsiteX5" fmla="*/ 480344 w 3535914"/>
              <a:gd name="connsiteY5" fmla="*/ 1613485 h 3056951"/>
              <a:gd name="connsiteX6" fmla="*/ 685018 w 3535914"/>
              <a:gd name="connsiteY6" fmla="*/ 908244 h 3056951"/>
              <a:gd name="connsiteX7" fmla="*/ 1559081 w 3535914"/>
              <a:gd name="connsiteY7" fmla="*/ 632547 h 3056951"/>
              <a:gd name="connsiteX8" fmla="*/ 2389463 w 3535914"/>
              <a:gd name="connsiteY8" fmla="*/ 1064699 h 3056951"/>
              <a:gd name="connsiteX9" fmla="*/ 2182180 w 3535914"/>
              <a:gd name="connsiteY9" fmla="*/ 1930933 h 3056951"/>
              <a:gd name="connsiteX10" fmla="*/ 2607732 w 3535914"/>
              <a:gd name="connsiteY10" fmla="*/ 3023709 h 3056951"/>
              <a:gd name="connsiteX11" fmla="*/ 2077260 w 3535914"/>
              <a:gd name="connsiteY11" fmla="*/ 2740169 h 3056951"/>
              <a:gd name="connsiteX12" fmla="*/ 0 w 3535914"/>
              <a:gd name="connsiteY12" fmla="*/ 1740285 h 3056951"/>
              <a:gd name="connsiteX13" fmla="*/ 853141 w 3535914"/>
              <a:gd name="connsiteY13" fmla="*/ 0 h 3056951"/>
              <a:gd name="connsiteX0" fmla="*/ 853141 w 3535914"/>
              <a:gd name="connsiteY0" fmla="*/ 0 h 3056951"/>
              <a:gd name="connsiteX1" fmla="*/ 3535914 w 3535914"/>
              <a:gd name="connsiteY1" fmla="*/ 1396186 h 3056951"/>
              <a:gd name="connsiteX2" fmla="*/ 2671608 w 3535914"/>
              <a:gd name="connsiteY2" fmla="*/ 3056951 h 3056951"/>
              <a:gd name="connsiteX3" fmla="*/ 2182180 w 3535914"/>
              <a:gd name="connsiteY3" fmla="*/ 1930933 h 3056951"/>
              <a:gd name="connsiteX4" fmla="*/ 1246851 w 3535914"/>
              <a:gd name="connsiteY4" fmla="*/ 2012395 h 3056951"/>
              <a:gd name="connsiteX5" fmla="*/ 480344 w 3535914"/>
              <a:gd name="connsiteY5" fmla="*/ 1613485 h 3056951"/>
              <a:gd name="connsiteX6" fmla="*/ 685018 w 3535914"/>
              <a:gd name="connsiteY6" fmla="*/ 908244 h 3056951"/>
              <a:gd name="connsiteX7" fmla="*/ 1559081 w 3535914"/>
              <a:gd name="connsiteY7" fmla="*/ 632547 h 3056951"/>
              <a:gd name="connsiteX8" fmla="*/ 2389463 w 3535914"/>
              <a:gd name="connsiteY8" fmla="*/ 1064699 h 3056951"/>
              <a:gd name="connsiteX9" fmla="*/ 2182180 w 3535914"/>
              <a:gd name="connsiteY9" fmla="*/ 1930933 h 3056951"/>
              <a:gd name="connsiteX10" fmla="*/ 2671608 w 3535914"/>
              <a:gd name="connsiteY10" fmla="*/ 3056951 h 3056951"/>
              <a:gd name="connsiteX11" fmla="*/ 2077260 w 3535914"/>
              <a:gd name="connsiteY11" fmla="*/ 2740169 h 3056951"/>
              <a:gd name="connsiteX12" fmla="*/ 0 w 3535914"/>
              <a:gd name="connsiteY12" fmla="*/ 1740285 h 3056951"/>
              <a:gd name="connsiteX13" fmla="*/ 853141 w 3535914"/>
              <a:gd name="connsiteY13" fmla="*/ 0 h 3056951"/>
              <a:gd name="connsiteX0" fmla="*/ 864306 w 3547079"/>
              <a:gd name="connsiteY0" fmla="*/ 0 h 3056951"/>
              <a:gd name="connsiteX1" fmla="*/ 3547079 w 3547079"/>
              <a:gd name="connsiteY1" fmla="*/ 1396186 h 3056951"/>
              <a:gd name="connsiteX2" fmla="*/ 2682773 w 3547079"/>
              <a:gd name="connsiteY2" fmla="*/ 3056951 h 3056951"/>
              <a:gd name="connsiteX3" fmla="*/ 2193345 w 3547079"/>
              <a:gd name="connsiteY3" fmla="*/ 1930933 h 3056951"/>
              <a:gd name="connsiteX4" fmla="*/ 1258016 w 3547079"/>
              <a:gd name="connsiteY4" fmla="*/ 2012395 h 3056951"/>
              <a:gd name="connsiteX5" fmla="*/ 491509 w 3547079"/>
              <a:gd name="connsiteY5" fmla="*/ 1613485 h 3056951"/>
              <a:gd name="connsiteX6" fmla="*/ 696183 w 3547079"/>
              <a:gd name="connsiteY6" fmla="*/ 908244 h 3056951"/>
              <a:gd name="connsiteX7" fmla="*/ 1570246 w 3547079"/>
              <a:gd name="connsiteY7" fmla="*/ 632547 h 3056951"/>
              <a:gd name="connsiteX8" fmla="*/ 2400628 w 3547079"/>
              <a:gd name="connsiteY8" fmla="*/ 1064699 h 3056951"/>
              <a:gd name="connsiteX9" fmla="*/ 2193345 w 3547079"/>
              <a:gd name="connsiteY9" fmla="*/ 1930933 h 3056951"/>
              <a:gd name="connsiteX10" fmla="*/ 2682773 w 3547079"/>
              <a:gd name="connsiteY10" fmla="*/ 3056951 h 3056951"/>
              <a:gd name="connsiteX11" fmla="*/ 2088425 w 3547079"/>
              <a:gd name="connsiteY11" fmla="*/ 2740169 h 3056951"/>
              <a:gd name="connsiteX12" fmla="*/ 0 w 3547079"/>
              <a:gd name="connsiteY12" fmla="*/ 1660765 h 3056951"/>
              <a:gd name="connsiteX13" fmla="*/ 864306 w 3547079"/>
              <a:gd name="connsiteY13" fmla="*/ 0 h 3056951"/>
              <a:gd name="connsiteX0" fmla="*/ 864306 w 3547079"/>
              <a:gd name="connsiteY0" fmla="*/ 0 h 3056951"/>
              <a:gd name="connsiteX1" fmla="*/ 3547079 w 3547079"/>
              <a:gd name="connsiteY1" fmla="*/ 1396186 h 3056951"/>
              <a:gd name="connsiteX2" fmla="*/ 2682773 w 3547079"/>
              <a:gd name="connsiteY2" fmla="*/ 3056951 h 3056951"/>
              <a:gd name="connsiteX3" fmla="*/ 2193345 w 3547079"/>
              <a:gd name="connsiteY3" fmla="*/ 1930933 h 3056951"/>
              <a:gd name="connsiteX4" fmla="*/ 1258016 w 3547079"/>
              <a:gd name="connsiteY4" fmla="*/ 2012395 h 3056951"/>
              <a:gd name="connsiteX5" fmla="*/ 491509 w 3547079"/>
              <a:gd name="connsiteY5" fmla="*/ 1613485 h 3056951"/>
              <a:gd name="connsiteX6" fmla="*/ 696183 w 3547079"/>
              <a:gd name="connsiteY6" fmla="*/ 908244 h 3056951"/>
              <a:gd name="connsiteX7" fmla="*/ 1570246 w 3547079"/>
              <a:gd name="connsiteY7" fmla="*/ 632547 h 3056951"/>
              <a:gd name="connsiteX8" fmla="*/ 2400628 w 3547079"/>
              <a:gd name="connsiteY8" fmla="*/ 1064699 h 3056951"/>
              <a:gd name="connsiteX9" fmla="*/ 2193345 w 3547079"/>
              <a:gd name="connsiteY9" fmla="*/ 1930933 h 3056951"/>
              <a:gd name="connsiteX10" fmla="*/ 2682773 w 3547079"/>
              <a:gd name="connsiteY10" fmla="*/ 3056951 h 3056951"/>
              <a:gd name="connsiteX11" fmla="*/ 0 w 3547079"/>
              <a:gd name="connsiteY11" fmla="*/ 1660765 h 3056951"/>
              <a:gd name="connsiteX12" fmla="*/ 864306 w 3547079"/>
              <a:gd name="connsiteY12" fmla="*/ 0 h 3056951"/>
              <a:gd name="connsiteX0" fmla="*/ 736555 w 3547079"/>
              <a:gd name="connsiteY0" fmla="*/ 0 h 3123435"/>
              <a:gd name="connsiteX1" fmla="*/ 3547079 w 3547079"/>
              <a:gd name="connsiteY1" fmla="*/ 1462670 h 3123435"/>
              <a:gd name="connsiteX2" fmla="*/ 2682773 w 3547079"/>
              <a:gd name="connsiteY2" fmla="*/ 3123435 h 3123435"/>
              <a:gd name="connsiteX3" fmla="*/ 2193345 w 3547079"/>
              <a:gd name="connsiteY3" fmla="*/ 1997417 h 3123435"/>
              <a:gd name="connsiteX4" fmla="*/ 1258016 w 3547079"/>
              <a:gd name="connsiteY4" fmla="*/ 2078879 h 3123435"/>
              <a:gd name="connsiteX5" fmla="*/ 491509 w 3547079"/>
              <a:gd name="connsiteY5" fmla="*/ 1679969 h 3123435"/>
              <a:gd name="connsiteX6" fmla="*/ 696183 w 3547079"/>
              <a:gd name="connsiteY6" fmla="*/ 974728 h 3123435"/>
              <a:gd name="connsiteX7" fmla="*/ 1570246 w 3547079"/>
              <a:gd name="connsiteY7" fmla="*/ 699031 h 3123435"/>
              <a:gd name="connsiteX8" fmla="*/ 2400628 w 3547079"/>
              <a:gd name="connsiteY8" fmla="*/ 1131183 h 3123435"/>
              <a:gd name="connsiteX9" fmla="*/ 2193345 w 3547079"/>
              <a:gd name="connsiteY9" fmla="*/ 1997417 h 3123435"/>
              <a:gd name="connsiteX10" fmla="*/ 2682773 w 3547079"/>
              <a:gd name="connsiteY10" fmla="*/ 3123435 h 3123435"/>
              <a:gd name="connsiteX11" fmla="*/ 0 w 3547079"/>
              <a:gd name="connsiteY11" fmla="*/ 1727249 h 3123435"/>
              <a:gd name="connsiteX12" fmla="*/ 736555 w 3547079"/>
              <a:gd name="connsiteY12" fmla="*/ 0 h 3123435"/>
              <a:gd name="connsiteX0" fmla="*/ 864306 w 3674830"/>
              <a:gd name="connsiteY0" fmla="*/ 0 h 3123435"/>
              <a:gd name="connsiteX1" fmla="*/ 3674830 w 3674830"/>
              <a:gd name="connsiteY1" fmla="*/ 1462670 h 3123435"/>
              <a:gd name="connsiteX2" fmla="*/ 2810524 w 3674830"/>
              <a:gd name="connsiteY2" fmla="*/ 3123435 h 3123435"/>
              <a:gd name="connsiteX3" fmla="*/ 2321096 w 3674830"/>
              <a:gd name="connsiteY3" fmla="*/ 1997417 h 3123435"/>
              <a:gd name="connsiteX4" fmla="*/ 1385767 w 3674830"/>
              <a:gd name="connsiteY4" fmla="*/ 2078879 h 3123435"/>
              <a:gd name="connsiteX5" fmla="*/ 619260 w 3674830"/>
              <a:gd name="connsiteY5" fmla="*/ 1679969 h 3123435"/>
              <a:gd name="connsiteX6" fmla="*/ 823934 w 3674830"/>
              <a:gd name="connsiteY6" fmla="*/ 974728 h 3123435"/>
              <a:gd name="connsiteX7" fmla="*/ 1697997 w 3674830"/>
              <a:gd name="connsiteY7" fmla="*/ 699031 h 3123435"/>
              <a:gd name="connsiteX8" fmla="*/ 2528379 w 3674830"/>
              <a:gd name="connsiteY8" fmla="*/ 1131183 h 3123435"/>
              <a:gd name="connsiteX9" fmla="*/ 2321096 w 3674830"/>
              <a:gd name="connsiteY9" fmla="*/ 1997417 h 3123435"/>
              <a:gd name="connsiteX10" fmla="*/ 2810524 w 3674830"/>
              <a:gd name="connsiteY10" fmla="*/ 3123435 h 3123435"/>
              <a:gd name="connsiteX11" fmla="*/ 0 w 3674830"/>
              <a:gd name="connsiteY11" fmla="*/ 1660765 h 3123435"/>
              <a:gd name="connsiteX12" fmla="*/ 864306 w 3674830"/>
              <a:gd name="connsiteY12" fmla="*/ 0 h 3123435"/>
              <a:gd name="connsiteX0" fmla="*/ 897549 w 3708073"/>
              <a:gd name="connsiteY0" fmla="*/ 0 h 3123435"/>
              <a:gd name="connsiteX1" fmla="*/ 3708073 w 3708073"/>
              <a:gd name="connsiteY1" fmla="*/ 1462670 h 3123435"/>
              <a:gd name="connsiteX2" fmla="*/ 2843767 w 3708073"/>
              <a:gd name="connsiteY2" fmla="*/ 3123435 h 3123435"/>
              <a:gd name="connsiteX3" fmla="*/ 2354339 w 3708073"/>
              <a:gd name="connsiteY3" fmla="*/ 1997417 h 3123435"/>
              <a:gd name="connsiteX4" fmla="*/ 1419010 w 3708073"/>
              <a:gd name="connsiteY4" fmla="*/ 2078879 h 3123435"/>
              <a:gd name="connsiteX5" fmla="*/ 652503 w 3708073"/>
              <a:gd name="connsiteY5" fmla="*/ 1679969 h 3123435"/>
              <a:gd name="connsiteX6" fmla="*/ 857177 w 3708073"/>
              <a:gd name="connsiteY6" fmla="*/ 974728 h 3123435"/>
              <a:gd name="connsiteX7" fmla="*/ 1731240 w 3708073"/>
              <a:gd name="connsiteY7" fmla="*/ 699031 h 3123435"/>
              <a:gd name="connsiteX8" fmla="*/ 2561622 w 3708073"/>
              <a:gd name="connsiteY8" fmla="*/ 1131183 h 3123435"/>
              <a:gd name="connsiteX9" fmla="*/ 2354339 w 3708073"/>
              <a:gd name="connsiteY9" fmla="*/ 1997417 h 3123435"/>
              <a:gd name="connsiteX10" fmla="*/ 2843767 w 3708073"/>
              <a:gd name="connsiteY10" fmla="*/ 3123435 h 3123435"/>
              <a:gd name="connsiteX11" fmla="*/ 0 w 3708073"/>
              <a:gd name="connsiteY11" fmla="*/ 1724640 h 3123435"/>
              <a:gd name="connsiteX12" fmla="*/ 897549 w 3708073"/>
              <a:gd name="connsiteY12" fmla="*/ 0 h 3123435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43767 w 3708073"/>
              <a:gd name="connsiteY2" fmla="*/ 3123435 h 3187312"/>
              <a:gd name="connsiteX3" fmla="*/ 2354339 w 3708073"/>
              <a:gd name="connsiteY3" fmla="*/ 1997417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857177 w 3708073"/>
              <a:gd name="connsiteY6" fmla="*/ 974728 h 3187312"/>
              <a:gd name="connsiteX7" fmla="*/ 1731240 w 3708073"/>
              <a:gd name="connsiteY7" fmla="*/ 699031 h 3187312"/>
              <a:gd name="connsiteX8" fmla="*/ 2561622 w 3708073"/>
              <a:gd name="connsiteY8" fmla="*/ 1131183 h 3187312"/>
              <a:gd name="connsiteX9" fmla="*/ 2354339 w 3708073"/>
              <a:gd name="connsiteY9" fmla="*/ 1997417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54339 w 3708073"/>
              <a:gd name="connsiteY3" fmla="*/ 1997417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857177 w 3708073"/>
              <a:gd name="connsiteY6" fmla="*/ 974728 h 3187312"/>
              <a:gd name="connsiteX7" fmla="*/ 1731240 w 3708073"/>
              <a:gd name="connsiteY7" fmla="*/ 699031 h 3187312"/>
              <a:gd name="connsiteX8" fmla="*/ 2561622 w 3708073"/>
              <a:gd name="connsiteY8" fmla="*/ 1131183 h 3187312"/>
              <a:gd name="connsiteX9" fmla="*/ 2354339 w 3708073"/>
              <a:gd name="connsiteY9" fmla="*/ 1997417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54339 w 3708073"/>
              <a:gd name="connsiteY3" fmla="*/ 1997417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948377 w 3708073"/>
              <a:gd name="connsiteY6" fmla="*/ 838212 h 3187312"/>
              <a:gd name="connsiteX7" fmla="*/ 1731240 w 3708073"/>
              <a:gd name="connsiteY7" fmla="*/ 699031 h 3187312"/>
              <a:gd name="connsiteX8" fmla="*/ 2561622 w 3708073"/>
              <a:gd name="connsiteY8" fmla="*/ 1131183 h 3187312"/>
              <a:gd name="connsiteX9" fmla="*/ 2354339 w 3708073"/>
              <a:gd name="connsiteY9" fmla="*/ 1997417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54339 w 3708073"/>
              <a:gd name="connsiteY3" fmla="*/ 1997417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948377 w 3708073"/>
              <a:gd name="connsiteY6" fmla="*/ 838212 h 3187312"/>
              <a:gd name="connsiteX7" fmla="*/ 1722712 w 3708073"/>
              <a:gd name="connsiteY7" fmla="*/ 754141 h 3187312"/>
              <a:gd name="connsiteX8" fmla="*/ 2561622 w 3708073"/>
              <a:gd name="connsiteY8" fmla="*/ 1131183 h 3187312"/>
              <a:gd name="connsiteX9" fmla="*/ 2354339 w 3708073"/>
              <a:gd name="connsiteY9" fmla="*/ 1997417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54339 w 3708073"/>
              <a:gd name="connsiteY3" fmla="*/ 1997417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948377 w 3708073"/>
              <a:gd name="connsiteY6" fmla="*/ 838212 h 3187312"/>
              <a:gd name="connsiteX7" fmla="*/ 1722712 w 3708073"/>
              <a:gd name="connsiteY7" fmla="*/ 754141 h 3187312"/>
              <a:gd name="connsiteX8" fmla="*/ 2522461 w 3708073"/>
              <a:gd name="connsiteY8" fmla="*/ 1089175 h 3187312"/>
              <a:gd name="connsiteX9" fmla="*/ 2354339 w 3708073"/>
              <a:gd name="connsiteY9" fmla="*/ 1997417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54339 w 3708073"/>
              <a:gd name="connsiteY3" fmla="*/ 1997417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948377 w 3708073"/>
              <a:gd name="connsiteY6" fmla="*/ 838212 h 3187312"/>
              <a:gd name="connsiteX7" fmla="*/ 1722712 w 3708073"/>
              <a:gd name="connsiteY7" fmla="*/ 754141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54339 w 3708073"/>
              <a:gd name="connsiteY3" fmla="*/ 1997417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948377 w 3708073"/>
              <a:gd name="connsiteY6" fmla="*/ 838212 h 3187312"/>
              <a:gd name="connsiteX7" fmla="*/ 1722712 w 3708073"/>
              <a:gd name="connsiteY7" fmla="*/ 754141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948377 w 3708073"/>
              <a:gd name="connsiteY6" fmla="*/ 838212 h 3187312"/>
              <a:gd name="connsiteX7" fmla="*/ 1722712 w 3708073"/>
              <a:gd name="connsiteY7" fmla="*/ 754141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540843 w 3708073"/>
              <a:gd name="connsiteY4" fmla="*/ 2039480 h 3187312"/>
              <a:gd name="connsiteX5" fmla="*/ 652503 w 3708073"/>
              <a:gd name="connsiteY5" fmla="*/ 1679969 h 3187312"/>
              <a:gd name="connsiteX6" fmla="*/ 948377 w 3708073"/>
              <a:gd name="connsiteY6" fmla="*/ 838212 h 3187312"/>
              <a:gd name="connsiteX7" fmla="*/ 1722712 w 3708073"/>
              <a:gd name="connsiteY7" fmla="*/ 754141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540843 w 3708073"/>
              <a:gd name="connsiteY4" fmla="*/ 2039480 h 3187312"/>
              <a:gd name="connsiteX5" fmla="*/ 677218 w 3708073"/>
              <a:gd name="connsiteY5" fmla="*/ 1671203 h 3187312"/>
              <a:gd name="connsiteX6" fmla="*/ 948377 w 3708073"/>
              <a:gd name="connsiteY6" fmla="*/ 838212 h 3187312"/>
              <a:gd name="connsiteX7" fmla="*/ 1722712 w 3708073"/>
              <a:gd name="connsiteY7" fmla="*/ 754141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540843 w 3708073"/>
              <a:gd name="connsiteY4" fmla="*/ 2039480 h 3187312"/>
              <a:gd name="connsiteX5" fmla="*/ 677218 w 3708073"/>
              <a:gd name="connsiteY5" fmla="*/ 1671203 h 3187312"/>
              <a:gd name="connsiteX6" fmla="*/ 948377 w 3708073"/>
              <a:gd name="connsiteY6" fmla="*/ 838212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540843 w 3708073"/>
              <a:gd name="connsiteY4" fmla="*/ 2039480 h 3187312"/>
              <a:gd name="connsiteX5" fmla="*/ 677218 w 3708073"/>
              <a:gd name="connsiteY5" fmla="*/ 1671203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540843 w 3708073"/>
              <a:gd name="connsiteY4" fmla="*/ 203948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603922 w 3708073"/>
              <a:gd name="connsiteY9" fmla="*/ 2024504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603922 w 3708073"/>
              <a:gd name="connsiteY9" fmla="*/ 2024504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442929 w 3708073"/>
              <a:gd name="connsiteY9" fmla="*/ 2021895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42929 w 3708073"/>
              <a:gd name="connsiteY3" fmla="*/ 2021895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442929 w 3708073"/>
              <a:gd name="connsiteY9" fmla="*/ 2021895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42929 w 3708073"/>
              <a:gd name="connsiteY3" fmla="*/ 2021895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30813 w 3708073"/>
              <a:gd name="connsiteY7" fmla="*/ 462787 h 3187312"/>
              <a:gd name="connsiteX8" fmla="*/ 2522461 w 3708073"/>
              <a:gd name="connsiteY8" fmla="*/ 1089175 h 3187312"/>
              <a:gd name="connsiteX9" fmla="*/ 2442929 w 3708073"/>
              <a:gd name="connsiteY9" fmla="*/ 2021895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42929 w 3708073"/>
              <a:gd name="connsiteY3" fmla="*/ 2021895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2442929 w 3708073"/>
              <a:gd name="connsiteY9" fmla="*/ 2021895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42929 w 3708073"/>
              <a:gd name="connsiteY3" fmla="*/ 2021895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3153387 w 3708073"/>
              <a:gd name="connsiteY9" fmla="*/ 1904581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3153387 w 3708073"/>
              <a:gd name="connsiteY9" fmla="*/ 1904581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3153387 w 3708073"/>
              <a:gd name="connsiteY9" fmla="*/ 1904581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1012252 w 3708073"/>
              <a:gd name="connsiteY6" fmla="*/ 871454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3153387 w 3708073"/>
              <a:gd name="connsiteY9" fmla="*/ 1904581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3153387 w 3708073"/>
              <a:gd name="connsiteY9" fmla="*/ 1904581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3153387 w 3708073"/>
              <a:gd name="connsiteY9" fmla="*/ 1904581 h 3187312"/>
              <a:gd name="connsiteX10" fmla="*/ 3107704 w 3708073"/>
              <a:gd name="connsiteY10" fmla="*/ 2058453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3153387 w 3708073"/>
              <a:gd name="connsiteY9" fmla="*/ 1904581 h 3187312"/>
              <a:gd name="connsiteX10" fmla="*/ 2593485 w 3708073"/>
              <a:gd name="connsiteY10" fmla="*/ 2668479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30813 w 3708073"/>
              <a:gd name="connsiteY7" fmla="*/ 462787 h 3187312"/>
              <a:gd name="connsiteX8" fmla="*/ 2425343 w 3708073"/>
              <a:gd name="connsiteY8" fmla="*/ 1119808 h 3187312"/>
              <a:gd name="connsiteX9" fmla="*/ 3153387 w 3708073"/>
              <a:gd name="connsiteY9" fmla="*/ 1904581 h 3187312"/>
              <a:gd name="connsiteX10" fmla="*/ 2593485 w 3708073"/>
              <a:gd name="connsiteY10" fmla="*/ 2668479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30813 w 3708073"/>
              <a:gd name="connsiteY7" fmla="*/ 462787 h 3187312"/>
              <a:gd name="connsiteX8" fmla="*/ 2361468 w 3708073"/>
              <a:gd name="connsiteY8" fmla="*/ 1086566 h 3187312"/>
              <a:gd name="connsiteX9" fmla="*/ 3153387 w 3708073"/>
              <a:gd name="connsiteY9" fmla="*/ 1904581 h 3187312"/>
              <a:gd name="connsiteX10" fmla="*/ 2593485 w 3708073"/>
              <a:gd name="connsiteY10" fmla="*/ 2668479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361468 w 3708073"/>
              <a:gd name="connsiteY8" fmla="*/ 1086566 h 3187312"/>
              <a:gd name="connsiteX9" fmla="*/ 3153387 w 3708073"/>
              <a:gd name="connsiteY9" fmla="*/ 1904581 h 3187312"/>
              <a:gd name="connsiteX10" fmla="*/ 2593485 w 3708073"/>
              <a:gd name="connsiteY10" fmla="*/ 2668479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361468 w 3708073"/>
              <a:gd name="connsiteY8" fmla="*/ 1086566 h 3187312"/>
              <a:gd name="connsiteX9" fmla="*/ 2925910 w 3708073"/>
              <a:gd name="connsiteY9" fmla="*/ 2029723 h 3187312"/>
              <a:gd name="connsiteX10" fmla="*/ 2593485 w 3708073"/>
              <a:gd name="connsiteY10" fmla="*/ 2668479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361468 w 3708073"/>
              <a:gd name="connsiteY8" fmla="*/ 1086566 h 3187312"/>
              <a:gd name="connsiteX9" fmla="*/ 2925910 w 3708073"/>
              <a:gd name="connsiteY9" fmla="*/ 2029723 h 3187312"/>
              <a:gd name="connsiteX10" fmla="*/ 2562851 w 3708073"/>
              <a:gd name="connsiteY10" fmla="*/ 2571362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361468 w 3708073"/>
              <a:gd name="connsiteY8" fmla="*/ 1086566 h 3187312"/>
              <a:gd name="connsiteX9" fmla="*/ 2925910 w 3708073"/>
              <a:gd name="connsiteY9" fmla="*/ 2029723 h 3187312"/>
              <a:gd name="connsiteX10" fmla="*/ 2529609 w 3708073"/>
              <a:gd name="connsiteY10" fmla="*/ 263523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29609 w 3708073"/>
              <a:gd name="connsiteY3" fmla="*/ 2635236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361468 w 3708073"/>
              <a:gd name="connsiteY8" fmla="*/ 1086566 h 3187312"/>
              <a:gd name="connsiteX9" fmla="*/ 2925910 w 3708073"/>
              <a:gd name="connsiteY9" fmla="*/ 2029723 h 3187312"/>
              <a:gd name="connsiteX10" fmla="*/ 2529609 w 3708073"/>
              <a:gd name="connsiteY10" fmla="*/ 263523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29609 w 3708073"/>
              <a:gd name="connsiteY3" fmla="*/ 2635236 h 3187312"/>
              <a:gd name="connsiteX4" fmla="*/ 1727250 w 3708073"/>
              <a:gd name="connsiteY4" fmla="*/ 2461195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361468 w 3708073"/>
              <a:gd name="connsiteY8" fmla="*/ 1086566 h 3187312"/>
              <a:gd name="connsiteX9" fmla="*/ 2925910 w 3708073"/>
              <a:gd name="connsiteY9" fmla="*/ 2029723 h 3187312"/>
              <a:gd name="connsiteX10" fmla="*/ 2529609 w 3708073"/>
              <a:gd name="connsiteY10" fmla="*/ 263523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29609 w 3708073"/>
              <a:gd name="connsiteY3" fmla="*/ 2635236 h 3187312"/>
              <a:gd name="connsiteX4" fmla="*/ 1727250 w 3708073"/>
              <a:gd name="connsiteY4" fmla="*/ 2461195 h 3187312"/>
              <a:gd name="connsiteX5" fmla="*/ 580100 w 3708073"/>
              <a:gd name="connsiteY5" fmla="*/ 1701836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361468 w 3708073"/>
              <a:gd name="connsiteY8" fmla="*/ 1086566 h 3187312"/>
              <a:gd name="connsiteX9" fmla="*/ 2925910 w 3708073"/>
              <a:gd name="connsiteY9" fmla="*/ 2029723 h 3187312"/>
              <a:gd name="connsiteX10" fmla="*/ 2529609 w 3708073"/>
              <a:gd name="connsiteY10" fmla="*/ 263523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29609 w 3708073"/>
              <a:gd name="connsiteY3" fmla="*/ 2635236 h 3187312"/>
              <a:gd name="connsiteX4" fmla="*/ 1727250 w 3708073"/>
              <a:gd name="connsiteY4" fmla="*/ 2461195 h 3187312"/>
              <a:gd name="connsiteX5" fmla="*/ 580100 w 3708073"/>
              <a:gd name="connsiteY5" fmla="*/ 1701836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529609 w 3708073"/>
              <a:gd name="connsiteY10" fmla="*/ 263523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29609 w 3708073"/>
              <a:gd name="connsiteY3" fmla="*/ 2635236 h 3187312"/>
              <a:gd name="connsiteX4" fmla="*/ 1727250 w 3708073"/>
              <a:gd name="connsiteY4" fmla="*/ 2461195 h 3187312"/>
              <a:gd name="connsiteX5" fmla="*/ 580100 w 3708073"/>
              <a:gd name="connsiteY5" fmla="*/ 1701836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529609 w 3708073"/>
              <a:gd name="connsiteY10" fmla="*/ 263523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29609 w 3708073"/>
              <a:gd name="connsiteY3" fmla="*/ 2635236 h 3187312"/>
              <a:gd name="connsiteX4" fmla="*/ 1727250 w 3708073"/>
              <a:gd name="connsiteY4" fmla="*/ 2461195 h 3187312"/>
              <a:gd name="connsiteX5" fmla="*/ 580100 w 3708073"/>
              <a:gd name="connsiteY5" fmla="*/ 1701836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27250 w 3708073"/>
              <a:gd name="connsiteY4" fmla="*/ 2461195 h 3187312"/>
              <a:gd name="connsiteX5" fmla="*/ 580100 w 3708073"/>
              <a:gd name="connsiteY5" fmla="*/ 1701836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580100 w 3708073"/>
              <a:gd name="connsiteY5" fmla="*/ 1701836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723508 w 3708073"/>
              <a:gd name="connsiteY6" fmla="*/ 802360 h 3187312"/>
              <a:gd name="connsiteX7" fmla="*/ 1692079 w 3708073"/>
              <a:gd name="connsiteY7" fmla="*/ 657023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723508 w 3708073"/>
              <a:gd name="connsiteY6" fmla="*/ 802360 h 3187312"/>
              <a:gd name="connsiteX7" fmla="*/ 1564328 w 3708073"/>
              <a:gd name="connsiteY7" fmla="*/ 590538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626390 w 3708073"/>
              <a:gd name="connsiteY6" fmla="*/ 832993 h 3187312"/>
              <a:gd name="connsiteX7" fmla="*/ 1564328 w 3708073"/>
              <a:gd name="connsiteY7" fmla="*/ 590538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626390 w 3708073"/>
              <a:gd name="connsiteY6" fmla="*/ 832993 h 3187312"/>
              <a:gd name="connsiteX7" fmla="*/ 1561718 w 3708073"/>
              <a:gd name="connsiteY7" fmla="*/ 751531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626390 w 3708073"/>
              <a:gd name="connsiteY6" fmla="*/ 832993 h 3187312"/>
              <a:gd name="connsiteX7" fmla="*/ 1561718 w 3708073"/>
              <a:gd name="connsiteY7" fmla="*/ 751531 h 3187312"/>
              <a:gd name="connsiteX8" fmla="*/ 2841839 w 3708073"/>
              <a:gd name="connsiteY8" fmla="*/ 1255388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626390 w 3708073"/>
              <a:gd name="connsiteY6" fmla="*/ 832993 h 3187312"/>
              <a:gd name="connsiteX7" fmla="*/ 1561718 w 3708073"/>
              <a:gd name="connsiteY7" fmla="*/ 751531 h 3187312"/>
              <a:gd name="connsiteX8" fmla="*/ 2841839 w 3708073"/>
              <a:gd name="connsiteY8" fmla="*/ 1255388 h 3187312"/>
              <a:gd name="connsiteX9" fmla="*/ 3089513 w 3708073"/>
              <a:gd name="connsiteY9" fmla="*/ 1871339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626390 w 3708073"/>
              <a:gd name="connsiteY6" fmla="*/ 832993 h 3187312"/>
              <a:gd name="connsiteX7" fmla="*/ 1561718 w 3708073"/>
              <a:gd name="connsiteY7" fmla="*/ 751531 h 3187312"/>
              <a:gd name="connsiteX8" fmla="*/ 2841839 w 3708073"/>
              <a:gd name="connsiteY8" fmla="*/ 1255388 h 3187312"/>
              <a:gd name="connsiteX9" fmla="*/ 3089513 w 3708073"/>
              <a:gd name="connsiteY9" fmla="*/ 1871339 h 3187312"/>
              <a:gd name="connsiteX10" fmla="*/ 2568070 w 3708073"/>
              <a:gd name="connsiteY10" fmla="*/ 2249373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68070 w 3708073"/>
              <a:gd name="connsiteY3" fmla="*/ 2249373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626390 w 3708073"/>
              <a:gd name="connsiteY6" fmla="*/ 832993 h 3187312"/>
              <a:gd name="connsiteX7" fmla="*/ 1561718 w 3708073"/>
              <a:gd name="connsiteY7" fmla="*/ 751531 h 3187312"/>
              <a:gd name="connsiteX8" fmla="*/ 2841839 w 3708073"/>
              <a:gd name="connsiteY8" fmla="*/ 1255388 h 3187312"/>
              <a:gd name="connsiteX9" fmla="*/ 3089513 w 3708073"/>
              <a:gd name="connsiteY9" fmla="*/ 1871339 h 3187312"/>
              <a:gd name="connsiteX10" fmla="*/ 2568070 w 3708073"/>
              <a:gd name="connsiteY10" fmla="*/ 2249373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68070 w 3708073"/>
              <a:gd name="connsiteY3" fmla="*/ 2249373 h 3187312"/>
              <a:gd name="connsiteX4" fmla="*/ 1665984 w 3708073"/>
              <a:gd name="connsiteY4" fmla="*/ 2266959 h 3187312"/>
              <a:gd name="connsiteX5" fmla="*/ 674608 w 3708073"/>
              <a:gd name="connsiteY5" fmla="*/ 1832197 h 3187312"/>
              <a:gd name="connsiteX6" fmla="*/ 626390 w 3708073"/>
              <a:gd name="connsiteY6" fmla="*/ 832993 h 3187312"/>
              <a:gd name="connsiteX7" fmla="*/ 1561718 w 3708073"/>
              <a:gd name="connsiteY7" fmla="*/ 751531 h 3187312"/>
              <a:gd name="connsiteX8" fmla="*/ 2841839 w 3708073"/>
              <a:gd name="connsiteY8" fmla="*/ 1255388 h 3187312"/>
              <a:gd name="connsiteX9" fmla="*/ 3089513 w 3708073"/>
              <a:gd name="connsiteY9" fmla="*/ 1871339 h 3187312"/>
              <a:gd name="connsiteX10" fmla="*/ 2568070 w 3708073"/>
              <a:gd name="connsiteY10" fmla="*/ 2249373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68070 w 3708073"/>
              <a:gd name="connsiteY3" fmla="*/ 2249373 h 3187312"/>
              <a:gd name="connsiteX4" fmla="*/ 1665984 w 3708073"/>
              <a:gd name="connsiteY4" fmla="*/ 2266959 h 3187312"/>
              <a:gd name="connsiteX5" fmla="*/ 641366 w 3708073"/>
              <a:gd name="connsiteY5" fmla="*/ 1896072 h 3187312"/>
              <a:gd name="connsiteX6" fmla="*/ 626390 w 3708073"/>
              <a:gd name="connsiteY6" fmla="*/ 832993 h 3187312"/>
              <a:gd name="connsiteX7" fmla="*/ 1561718 w 3708073"/>
              <a:gd name="connsiteY7" fmla="*/ 751531 h 3187312"/>
              <a:gd name="connsiteX8" fmla="*/ 2841839 w 3708073"/>
              <a:gd name="connsiteY8" fmla="*/ 1255388 h 3187312"/>
              <a:gd name="connsiteX9" fmla="*/ 3089513 w 3708073"/>
              <a:gd name="connsiteY9" fmla="*/ 1871339 h 3187312"/>
              <a:gd name="connsiteX10" fmla="*/ 2568070 w 3708073"/>
              <a:gd name="connsiteY10" fmla="*/ 2249373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68070 w 3708073"/>
              <a:gd name="connsiteY3" fmla="*/ 2249373 h 3187312"/>
              <a:gd name="connsiteX4" fmla="*/ 1665984 w 3708073"/>
              <a:gd name="connsiteY4" fmla="*/ 2266959 h 3187312"/>
              <a:gd name="connsiteX5" fmla="*/ 641366 w 3708073"/>
              <a:gd name="connsiteY5" fmla="*/ 1896072 h 3187312"/>
              <a:gd name="connsiteX6" fmla="*/ 626390 w 3708073"/>
              <a:gd name="connsiteY6" fmla="*/ 832993 h 3187312"/>
              <a:gd name="connsiteX7" fmla="*/ 1403334 w 3708073"/>
              <a:gd name="connsiteY7" fmla="*/ 587928 h 3187312"/>
              <a:gd name="connsiteX8" fmla="*/ 2841839 w 3708073"/>
              <a:gd name="connsiteY8" fmla="*/ 1255388 h 3187312"/>
              <a:gd name="connsiteX9" fmla="*/ 3089513 w 3708073"/>
              <a:gd name="connsiteY9" fmla="*/ 1871339 h 3187312"/>
              <a:gd name="connsiteX10" fmla="*/ 2568070 w 3708073"/>
              <a:gd name="connsiteY10" fmla="*/ 2249373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68070 w 3708073"/>
              <a:gd name="connsiteY3" fmla="*/ 2249373 h 3187312"/>
              <a:gd name="connsiteX4" fmla="*/ 1665984 w 3708073"/>
              <a:gd name="connsiteY4" fmla="*/ 2266959 h 3187312"/>
              <a:gd name="connsiteX5" fmla="*/ 641366 w 3708073"/>
              <a:gd name="connsiteY5" fmla="*/ 1896072 h 3187312"/>
              <a:gd name="connsiteX6" fmla="*/ 626390 w 3708073"/>
              <a:gd name="connsiteY6" fmla="*/ 832993 h 3187312"/>
              <a:gd name="connsiteX7" fmla="*/ 1403334 w 3708073"/>
              <a:gd name="connsiteY7" fmla="*/ 587928 h 3187312"/>
              <a:gd name="connsiteX8" fmla="*/ 2841839 w 3708073"/>
              <a:gd name="connsiteY8" fmla="*/ 1255388 h 3187312"/>
              <a:gd name="connsiteX9" fmla="*/ 3122755 w 3708073"/>
              <a:gd name="connsiteY9" fmla="*/ 1807463 h 3187312"/>
              <a:gd name="connsiteX10" fmla="*/ 2568070 w 3708073"/>
              <a:gd name="connsiteY10" fmla="*/ 2249373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68070 w 3708073"/>
              <a:gd name="connsiteY3" fmla="*/ 2249373 h 3187312"/>
              <a:gd name="connsiteX4" fmla="*/ 1665984 w 3708073"/>
              <a:gd name="connsiteY4" fmla="*/ 2266959 h 3187312"/>
              <a:gd name="connsiteX5" fmla="*/ 641366 w 3708073"/>
              <a:gd name="connsiteY5" fmla="*/ 1896072 h 3187312"/>
              <a:gd name="connsiteX6" fmla="*/ 626390 w 3708073"/>
              <a:gd name="connsiteY6" fmla="*/ 832993 h 3187312"/>
              <a:gd name="connsiteX7" fmla="*/ 1403334 w 3708073"/>
              <a:gd name="connsiteY7" fmla="*/ 587928 h 3187312"/>
              <a:gd name="connsiteX8" fmla="*/ 2841839 w 3708073"/>
              <a:gd name="connsiteY8" fmla="*/ 1255388 h 3187312"/>
              <a:gd name="connsiteX9" fmla="*/ 3122755 w 3708073"/>
              <a:gd name="connsiteY9" fmla="*/ 1807463 h 3187312"/>
              <a:gd name="connsiteX10" fmla="*/ 2498976 w 3708073"/>
              <a:gd name="connsiteY10" fmla="*/ 2538118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98976 w 3708073"/>
              <a:gd name="connsiteY3" fmla="*/ 2538118 h 3187312"/>
              <a:gd name="connsiteX4" fmla="*/ 1665984 w 3708073"/>
              <a:gd name="connsiteY4" fmla="*/ 2266959 h 3187312"/>
              <a:gd name="connsiteX5" fmla="*/ 641366 w 3708073"/>
              <a:gd name="connsiteY5" fmla="*/ 1896072 h 3187312"/>
              <a:gd name="connsiteX6" fmla="*/ 626390 w 3708073"/>
              <a:gd name="connsiteY6" fmla="*/ 832993 h 3187312"/>
              <a:gd name="connsiteX7" fmla="*/ 1403334 w 3708073"/>
              <a:gd name="connsiteY7" fmla="*/ 587928 h 3187312"/>
              <a:gd name="connsiteX8" fmla="*/ 2841839 w 3708073"/>
              <a:gd name="connsiteY8" fmla="*/ 1255388 h 3187312"/>
              <a:gd name="connsiteX9" fmla="*/ 3122755 w 3708073"/>
              <a:gd name="connsiteY9" fmla="*/ 1807463 h 3187312"/>
              <a:gd name="connsiteX10" fmla="*/ 2498976 w 3708073"/>
              <a:gd name="connsiteY10" fmla="*/ 2538118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98976 w 3708073"/>
              <a:gd name="connsiteY3" fmla="*/ 2538118 h 3187312"/>
              <a:gd name="connsiteX4" fmla="*/ 1632742 w 3708073"/>
              <a:gd name="connsiteY4" fmla="*/ 2330835 h 3187312"/>
              <a:gd name="connsiteX5" fmla="*/ 641366 w 3708073"/>
              <a:gd name="connsiteY5" fmla="*/ 1896072 h 3187312"/>
              <a:gd name="connsiteX6" fmla="*/ 626390 w 3708073"/>
              <a:gd name="connsiteY6" fmla="*/ 832993 h 3187312"/>
              <a:gd name="connsiteX7" fmla="*/ 1403334 w 3708073"/>
              <a:gd name="connsiteY7" fmla="*/ 587928 h 3187312"/>
              <a:gd name="connsiteX8" fmla="*/ 2841839 w 3708073"/>
              <a:gd name="connsiteY8" fmla="*/ 1255388 h 3187312"/>
              <a:gd name="connsiteX9" fmla="*/ 3122755 w 3708073"/>
              <a:gd name="connsiteY9" fmla="*/ 1807463 h 3187312"/>
              <a:gd name="connsiteX10" fmla="*/ 2498976 w 3708073"/>
              <a:gd name="connsiteY10" fmla="*/ 2538118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98976 w 3708073"/>
              <a:gd name="connsiteY3" fmla="*/ 2538118 h 3187312"/>
              <a:gd name="connsiteX4" fmla="*/ 1632742 w 3708073"/>
              <a:gd name="connsiteY4" fmla="*/ 2330835 h 3187312"/>
              <a:gd name="connsiteX5" fmla="*/ 582709 w 3708073"/>
              <a:gd name="connsiteY5" fmla="*/ 1540843 h 3187312"/>
              <a:gd name="connsiteX6" fmla="*/ 626390 w 3708073"/>
              <a:gd name="connsiteY6" fmla="*/ 832993 h 3187312"/>
              <a:gd name="connsiteX7" fmla="*/ 1403334 w 3708073"/>
              <a:gd name="connsiteY7" fmla="*/ 587928 h 3187312"/>
              <a:gd name="connsiteX8" fmla="*/ 2841839 w 3708073"/>
              <a:gd name="connsiteY8" fmla="*/ 1255388 h 3187312"/>
              <a:gd name="connsiteX9" fmla="*/ 3122755 w 3708073"/>
              <a:gd name="connsiteY9" fmla="*/ 1807463 h 3187312"/>
              <a:gd name="connsiteX10" fmla="*/ 2498976 w 3708073"/>
              <a:gd name="connsiteY10" fmla="*/ 2538118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98976 w 3708073"/>
              <a:gd name="connsiteY3" fmla="*/ 2538118 h 3187312"/>
              <a:gd name="connsiteX4" fmla="*/ 1632742 w 3708073"/>
              <a:gd name="connsiteY4" fmla="*/ 2330835 h 3187312"/>
              <a:gd name="connsiteX5" fmla="*/ 582709 w 3708073"/>
              <a:gd name="connsiteY5" fmla="*/ 1540843 h 3187312"/>
              <a:gd name="connsiteX6" fmla="*/ 820626 w 3708073"/>
              <a:gd name="connsiteY6" fmla="*/ 771726 h 3187312"/>
              <a:gd name="connsiteX7" fmla="*/ 1403334 w 3708073"/>
              <a:gd name="connsiteY7" fmla="*/ 587928 h 3187312"/>
              <a:gd name="connsiteX8" fmla="*/ 2841839 w 3708073"/>
              <a:gd name="connsiteY8" fmla="*/ 1255388 h 3187312"/>
              <a:gd name="connsiteX9" fmla="*/ 3122755 w 3708073"/>
              <a:gd name="connsiteY9" fmla="*/ 1807463 h 3187312"/>
              <a:gd name="connsiteX10" fmla="*/ 2498976 w 3708073"/>
              <a:gd name="connsiteY10" fmla="*/ 2538118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98976 w 3708073"/>
              <a:gd name="connsiteY3" fmla="*/ 2538118 h 3187312"/>
              <a:gd name="connsiteX4" fmla="*/ 1632742 w 3708073"/>
              <a:gd name="connsiteY4" fmla="*/ 2330835 h 3187312"/>
              <a:gd name="connsiteX5" fmla="*/ 582709 w 3708073"/>
              <a:gd name="connsiteY5" fmla="*/ 1540843 h 3187312"/>
              <a:gd name="connsiteX6" fmla="*/ 820626 w 3708073"/>
              <a:gd name="connsiteY6" fmla="*/ 771726 h 3187312"/>
              <a:gd name="connsiteX7" fmla="*/ 1433967 w 3708073"/>
              <a:gd name="connsiteY7" fmla="*/ 685046 h 3187312"/>
              <a:gd name="connsiteX8" fmla="*/ 2841839 w 3708073"/>
              <a:gd name="connsiteY8" fmla="*/ 1255388 h 3187312"/>
              <a:gd name="connsiteX9" fmla="*/ 3122755 w 3708073"/>
              <a:gd name="connsiteY9" fmla="*/ 1807463 h 3187312"/>
              <a:gd name="connsiteX10" fmla="*/ 2498976 w 3708073"/>
              <a:gd name="connsiteY10" fmla="*/ 2538118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98976 w 3708073"/>
              <a:gd name="connsiteY3" fmla="*/ 2538118 h 3187312"/>
              <a:gd name="connsiteX4" fmla="*/ 1632742 w 3708073"/>
              <a:gd name="connsiteY4" fmla="*/ 2330835 h 3187312"/>
              <a:gd name="connsiteX5" fmla="*/ 582709 w 3708073"/>
              <a:gd name="connsiteY5" fmla="*/ 1540843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841839 w 3708073"/>
              <a:gd name="connsiteY8" fmla="*/ 1255388 h 3187312"/>
              <a:gd name="connsiteX9" fmla="*/ 3122755 w 3708073"/>
              <a:gd name="connsiteY9" fmla="*/ 1807463 h 3187312"/>
              <a:gd name="connsiteX10" fmla="*/ 2498976 w 3708073"/>
              <a:gd name="connsiteY10" fmla="*/ 2538118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98976 w 3708073"/>
              <a:gd name="connsiteY3" fmla="*/ 2538118 h 3187312"/>
              <a:gd name="connsiteX4" fmla="*/ 1632742 w 3708073"/>
              <a:gd name="connsiteY4" fmla="*/ 2330835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841839 w 3708073"/>
              <a:gd name="connsiteY8" fmla="*/ 1255388 h 3187312"/>
              <a:gd name="connsiteX9" fmla="*/ 3122755 w 3708073"/>
              <a:gd name="connsiteY9" fmla="*/ 1807463 h 3187312"/>
              <a:gd name="connsiteX10" fmla="*/ 2498976 w 3708073"/>
              <a:gd name="connsiteY10" fmla="*/ 2538118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98976 w 3708073"/>
              <a:gd name="connsiteY3" fmla="*/ 2538118 h 3187312"/>
              <a:gd name="connsiteX4" fmla="*/ 1632742 w 3708073"/>
              <a:gd name="connsiteY4" fmla="*/ 2330835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841839 w 3708073"/>
              <a:gd name="connsiteY8" fmla="*/ 1255388 h 3187312"/>
              <a:gd name="connsiteX9" fmla="*/ 3122755 w 3708073"/>
              <a:gd name="connsiteY9" fmla="*/ 1807463 h 3187312"/>
              <a:gd name="connsiteX10" fmla="*/ 2498976 w 3708073"/>
              <a:gd name="connsiteY10" fmla="*/ 2538118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98976 w 3708073"/>
              <a:gd name="connsiteY3" fmla="*/ 2538118 h 3187312"/>
              <a:gd name="connsiteX4" fmla="*/ 1632742 w 3708073"/>
              <a:gd name="connsiteY4" fmla="*/ 2330835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841839 w 3708073"/>
              <a:gd name="connsiteY8" fmla="*/ 1255388 h 3187312"/>
              <a:gd name="connsiteX9" fmla="*/ 3122755 w 3708073"/>
              <a:gd name="connsiteY9" fmla="*/ 1807463 h 3187312"/>
              <a:gd name="connsiteX10" fmla="*/ 2498976 w 3708073"/>
              <a:gd name="connsiteY10" fmla="*/ 2538118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98976 w 3708073"/>
              <a:gd name="connsiteY3" fmla="*/ 2538118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841839 w 3708073"/>
              <a:gd name="connsiteY8" fmla="*/ 1255388 h 3187312"/>
              <a:gd name="connsiteX9" fmla="*/ 3122755 w 3708073"/>
              <a:gd name="connsiteY9" fmla="*/ 1807463 h 3187312"/>
              <a:gd name="connsiteX10" fmla="*/ 2498976 w 3708073"/>
              <a:gd name="connsiteY10" fmla="*/ 2538118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98976 w 3708073"/>
              <a:gd name="connsiteY3" fmla="*/ 2538118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841839 w 3708073"/>
              <a:gd name="connsiteY8" fmla="*/ 1255388 h 3187312"/>
              <a:gd name="connsiteX9" fmla="*/ 3122755 w 3708073"/>
              <a:gd name="connsiteY9" fmla="*/ 180746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841839 w 3708073"/>
              <a:gd name="connsiteY8" fmla="*/ 1255388 h 3187312"/>
              <a:gd name="connsiteX9" fmla="*/ 3122755 w 3708073"/>
              <a:gd name="connsiteY9" fmla="*/ 180746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841839 w 3708073"/>
              <a:gd name="connsiteY8" fmla="*/ 1255388 h 3187312"/>
              <a:gd name="connsiteX9" fmla="*/ 2961762 w 3708073"/>
              <a:gd name="connsiteY9" fmla="*/ 1804854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680845 w 3708073"/>
              <a:gd name="connsiteY8" fmla="*/ 1252779 h 3187312"/>
              <a:gd name="connsiteX9" fmla="*/ 2961762 w 3708073"/>
              <a:gd name="connsiteY9" fmla="*/ 1804854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680845 w 3708073"/>
              <a:gd name="connsiteY8" fmla="*/ 1252779 h 3187312"/>
              <a:gd name="connsiteX9" fmla="*/ 2995004 w 3708073"/>
              <a:gd name="connsiteY9" fmla="*/ 1740978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95004 w 3708073"/>
              <a:gd name="connsiteY9" fmla="*/ 1740978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79010 w 3708073"/>
              <a:gd name="connsiteY6" fmla="*/ 935330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08073" h="3187312">
                <a:moveTo>
                  <a:pt x="897549" y="0"/>
                </a:moveTo>
                <a:lnTo>
                  <a:pt x="3708073" y="1462670"/>
                </a:lnTo>
                <a:lnTo>
                  <a:pt x="2810525" y="3187312"/>
                </a:lnTo>
                <a:lnTo>
                  <a:pt x="2468343" y="2441000"/>
                </a:lnTo>
                <a:lnTo>
                  <a:pt x="1665984" y="2266959"/>
                </a:lnTo>
                <a:lnTo>
                  <a:pt x="679827" y="1510210"/>
                </a:lnTo>
                <a:lnTo>
                  <a:pt x="948377" y="838212"/>
                </a:lnTo>
                <a:lnTo>
                  <a:pt x="1433967" y="685046"/>
                </a:lnTo>
                <a:lnTo>
                  <a:pt x="2777963" y="1222145"/>
                </a:lnTo>
                <a:lnTo>
                  <a:pt x="2925910" y="2029723"/>
                </a:lnTo>
                <a:lnTo>
                  <a:pt x="2468343" y="2441000"/>
                </a:lnTo>
                <a:lnTo>
                  <a:pt x="2810525" y="3187312"/>
                </a:lnTo>
                <a:lnTo>
                  <a:pt x="0" y="1724640"/>
                </a:lnTo>
                <a:lnTo>
                  <a:pt x="897549" y="0"/>
                </a:lnTo>
                <a:close/>
              </a:path>
            </a:pathLst>
          </a:custGeom>
          <a:solidFill>
            <a:srgbClr val="FFFFFF">
              <a:alpha val="6470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pic>
        <p:nvPicPr>
          <p:cNvPr id="49" name="Picture 2" descr="D:\Paolo\Multimedia\Immagini\Sfondo\cervino.jpg"/>
          <p:cNvPicPr>
            <a:picLocks noChangeAspect="1" noChangeArrowheads="1"/>
          </p:cNvPicPr>
          <p:nvPr/>
        </p:nvPicPr>
        <p:blipFill>
          <a:blip r:embed="rId4" cstate="print"/>
          <a:srcRect t="10454" b="11782"/>
          <a:stretch>
            <a:fillRect/>
          </a:stretch>
        </p:blipFill>
        <p:spPr bwMode="auto">
          <a:xfrm>
            <a:off x="4348924" y="3325147"/>
            <a:ext cx="2167292" cy="1264040"/>
          </a:xfrm>
          <a:prstGeom prst="rect">
            <a:avLst/>
          </a:prstGeom>
          <a:noFill/>
        </p:spPr>
      </p:pic>
      <p:sp>
        <p:nvSpPr>
          <p:cNvPr id="54" name="Figura a mano libera 53"/>
          <p:cNvSpPr/>
          <p:nvPr/>
        </p:nvSpPr>
        <p:spPr bwMode="auto">
          <a:xfrm rot="19950381">
            <a:off x="3586153" y="2376741"/>
            <a:ext cx="3708073" cy="3187312"/>
          </a:xfrm>
          <a:custGeom>
            <a:avLst/>
            <a:gdLst>
              <a:gd name="connsiteX0" fmla="*/ 1175657 w 2035629"/>
              <a:gd name="connsiteY0" fmla="*/ 0 h 1371600"/>
              <a:gd name="connsiteX1" fmla="*/ 2035629 w 2035629"/>
              <a:gd name="connsiteY1" fmla="*/ 391885 h 1371600"/>
              <a:gd name="connsiteX2" fmla="*/ 1828800 w 2035629"/>
              <a:gd name="connsiteY2" fmla="*/ 1262743 h 1371600"/>
              <a:gd name="connsiteX3" fmla="*/ 783772 w 2035629"/>
              <a:gd name="connsiteY3" fmla="*/ 1371600 h 1371600"/>
              <a:gd name="connsiteX4" fmla="*/ 0 w 2035629"/>
              <a:gd name="connsiteY4" fmla="*/ 990600 h 1371600"/>
              <a:gd name="connsiteX5" fmla="*/ 391886 w 2035629"/>
              <a:gd name="connsiteY5" fmla="*/ 413657 h 1371600"/>
              <a:gd name="connsiteX0" fmla="*/ 1175657 w 2035629"/>
              <a:gd name="connsiteY0" fmla="*/ 0 h 1371600"/>
              <a:gd name="connsiteX1" fmla="*/ 2035629 w 2035629"/>
              <a:gd name="connsiteY1" fmla="*/ 391885 h 1371600"/>
              <a:gd name="connsiteX2" fmla="*/ 1828800 w 2035629"/>
              <a:gd name="connsiteY2" fmla="*/ 1262743 h 1371600"/>
              <a:gd name="connsiteX3" fmla="*/ 783772 w 2035629"/>
              <a:gd name="connsiteY3" fmla="*/ 1371600 h 1371600"/>
              <a:gd name="connsiteX4" fmla="*/ 0 w 2035629"/>
              <a:gd name="connsiteY4" fmla="*/ 990600 h 1371600"/>
              <a:gd name="connsiteX5" fmla="*/ 391886 w 2035629"/>
              <a:gd name="connsiteY5" fmla="*/ 413657 h 1371600"/>
              <a:gd name="connsiteX6" fmla="*/ 1175657 w 2035629"/>
              <a:gd name="connsiteY6" fmla="*/ 0 h 1371600"/>
              <a:gd name="connsiteX0" fmla="*/ 1175657 w 2035629"/>
              <a:gd name="connsiteY0" fmla="*/ 0 h 1371600"/>
              <a:gd name="connsiteX1" fmla="*/ 2035629 w 2035629"/>
              <a:gd name="connsiteY1" fmla="*/ 391885 h 1371600"/>
              <a:gd name="connsiteX2" fmla="*/ 1828800 w 2035629"/>
              <a:gd name="connsiteY2" fmla="*/ 1262743 h 1371600"/>
              <a:gd name="connsiteX3" fmla="*/ 783772 w 2035629"/>
              <a:gd name="connsiteY3" fmla="*/ 1371600 h 1371600"/>
              <a:gd name="connsiteX4" fmla="*/ 0 w 2035629"/>
              <a:gd name="connsiteY4" fmla="*/ 990600 h 1371600"/>
              <a:gd name="connsiteX5" fmla="*/ 1175657 w 2035629"/>
              <a:gd name="connsiteY5" fmla="*/ 0 h 1371600"/>
              <a:gd name="connsiteX0" fmla="*/ 1193034 w 2053006"/>
              <a:gd name="connsiteY0" fmla="*/ 0 h 1371600"/>
              <a:gd name="connsiteX1" fmla="*/ 2053006 w 2053006"/>
              <a:gd name="connsiteY1" fmla="*/ 391885 h 1371600"/>
              <a:gd name="connsiteX2" fmla="*/ 1846177 w 2053006"/>
              <a:gd name="connsiteY2" fmla="*/ 1262743 h 1371600"/>
              <a:gd name="connsiteX3" fmla="*/ 801149 w 2053006"/>
              <a:gd name="connsiteY3" fmla="*/ 1371600 h 1371600"/>
              <a:gd name="connsiteX4" fmla="*/ 0 w 2053006"/>
              <a:gd name="connsiteY4" fmla="*/ 679850 h 1371600"/>
              <a:gd name="connsiteX5" fmla="*/ 1193034 w 2053006"/>
              <a:gd name="connsiteY5" fmla="*/ 0 h 1371600"/>
              <a:gd name="connsiteX0" fmla="*/ 1049018 w 1908990"/>
              <a:gd name="connsiteY0" fmla="*/ 0 h 1371600"/>
              <a:gd name="connsiteX1" fmla="*/ 1908990 w 1908990"/>
              <a:gd name="connsiteY1" fmla="*/ 391885 h 1371600"/>
              <a:gd name="connsiteX2" fmla="*/ 1702161 w 1908990"/>
              <a:gd name="connsiteY2" fmla="*/ 1262743 h 1371600"/>
              <a:gd name="connsiteX3" fmla="*/ 657133 w 1908990"/>
              <a:gd name="connsiteY3" fmla="*/ 1371600 h 1371600"/>
              <a:gd name="connsiteX4" fmla="*/ 0 w 1908990"/>
              <a:gd name="connsiteY4" fmla="*/ 967882 h 1371600"/>
              <a:gd name="connsiteX5" fmla="*/ 1049018 w 1908990"/>
              <a:gd name="connsiteY5" fmla="*/ 0 h 1371600"/>
              <a:gd name="connsiteX0" fmla="*/ 1049018 w 1908990"/>
              <a:gd name="connsiteY0" fmla="*/ 0 h 1371600"/>
              <a:gd name="connsiteX1" fmla="*/ 1908990 w 1908990"/>
              <a:gd name="connsiteY1" fmla="*/ 391885 h 1371600"/>
              <a:gd name="connsiteX2" fmla="*/ 1702161 w 1908990"/>
              <a:gd name="connsiteY2" fmla="*/ 1262743 h 1371600"/>
              <a:gd name="connsiteX3" fmla="*/ 657133 w 1908990"/>
              <a:gd name="connsiteY3" fmla="*/ 1371600 h 1371600"/>
              <a:gd name="connsiteX4" fmla="*/ 0 w 1908990"/>
              <a:gd name="connsiteY4" fmla="*/ 967882 h 1371600"/>
              <a:gd name="connsiteX5" fmla="*/ 439418 w 1908990"/>
              <a:gd name="connsiteY5" fmla="*/ 576943 h 1371600"/>
              <a:gd name="connsiteX6" fmla="*/ 1049018 w 1908990"/>
              <a:gd name="connsiteY6" fmla="*/ 0 h 1371600"/>
              <a:gd name="connsiteX0" fmla="*/ 1049018 w 1908990"/>
              <a:gd name="connsiteY0" fmla="*/ 0 h 1371600"/>
              <a:gd name="connsiteX1" fmla="*/ 1908990 w 1908990"/>
              <a:gd name="connsiteY1" fmla="*/ 391885 h 1371600"/>
              <a:gd name="connsiteX2" fmla="*/ 1702161 w 1908990"/>
              <a:gd name="connsiteY2" fmla="*/ 1262743 h 1371600"/>
              <a:gd name="connsiteX3" fmla="*/ 657133 w 1908990"/>
              <a:gd name="connsiteY3" fmla="*/ 1371600 h 1371600"/>
              <a:gd name="connsiteX4" fmla="*/ 0 w 1908990"/>
              <a:gd name="connsiteY4" fmla="*/ 967882 h 1371600"/>
              <a:gd name="connsiteX5" fmla="*/ 216024 w 1908990"/>
              <a:gd name="connsiteY5" fmla="*/ 247802 h 1371600"/>
              <a:gd name="connsiteX6" fmla="*/ 1049018 w 1908990"/>
              <a:gd name="connsiteY6" fmla="*/ 0 h 1371600"/>
              <a:gd name="connsiteX0" fmla="*/ 1049018 w 1908990"/>
              <a:gd name="connsiteY0" fmla="*/ 0 h 1327922"/>
              <a:gd name="connsiteX1" fmla="*/ 1908990 w 1908990"/>
              <a:gd name="connsiteY1" fmla="*/ 391885 h 1327922"/>
              <a:gd name="connsiteX2" fmla="*/ 1702161 w 1908990"/>
              <a:gd name="connsiteY2" fmla="*/ 1262743 h 1327922"/>
              <a:gd name="connsiteX3" fmla="*/ 720080 w 1908990"/>
              <a:gd name="connsiteY3" fmla="*/ 1327922 h 1327922"/>
              <a:gd name="connsiteX4" fmla="*/ 0 w 1908990"/>
              <a:gd name="connsiteY4" fmla="*/ 967882 h 1327922"/>
              <a:gd name="connsiteX5" fmla="*/ 216024 w 1908990"/>
              <a:gd name="connsiteY5" fmla="*/ 247802 h 1327922"/>
              <a:gd name="connsiteX6" fmla="*/ 1049018 w 1908990"/>
              <a:gd name="connsiteY6" fmla="*/ 0 h 1327922"/>
              <a:gd name="connsiteX0" fmla="*/ 1049018 w 1702161"/>
              <a:gd name="connsiteY0" fmla="*/ 0 h 1327922"/>
              <a:gd name="connsiteX1" fmla="*/ 667631 w 1702161"/>
              <a:gd name="connsiteY1" fmla="*/ 1056839 h 1327922"/>
              <a:gd name="connsiteX2" fmla="*/ 1702161 w 1702161"/>
              <a:gd name="connsiteY2" fmla="*/ 1262743 h 1327922"/>
              <a:gd name="connsiteX3" fmla="*/ 720080 w 1702161"/>
              <a:gd name="connsiteY3" fmla="*/ 1327922 h 1327922"/>
              <a:gd name="connsiteX4" fmla="*/ 0 w 1702161"/>
              <a:gd name="connsiteY4" fmla="*/ 967882 h 1327922"/>
              <a:gd name="connsiteX5" fmla="*/ 216024 w 1702161"/>
              <a:gd name="connsiteY5" fmla="*/ 247802 h 1327922"/>
              <a:gd name="connsiteX6" fmla="*/ 1049018 w 1702161"/>
              <a:gd name="connsiteY6" fmla="*/ 0 h 1327922"/>
              <a:gd name="connsiteX0" fmla="*/ 1398966 w 1702161"/>
              <a:gd name="connsiteY0" fmla="*/ 0 h 1676345"/>
              <a:gd name="connsiteX1" fmla="*/ 667631 w 1702161"/>
              <a:gd name="connsiteY1" fmla="*/ 1405262 h 1676345"/>
              <a:gd name="connsiteX2" fmla="*/ 1702161 w 1702161"/>
              <a:gd name="connsiteY2" fmla="*/ 1611166 h 1676345"/>
              <a:gd name="connsiteX3" fmla="*/ 720080 w 1702161"/>
              <a:gd name="connsiteY3" fmla="*/ 1676345 h 1676345"/>
              <a:gd name="connsiteX4" fmla="*/ 0 w 1702161"/>
              <a:gd name="connsiteY4" fmla="*/ 1316305 h 1676345"/>
              <a:gd name="connsiteX5" fmla="*/ 216024 w 1702161"/>
              <a:gd name="connsiteY5" fmla="*/ 596225 h 1676345"/>
              <a:gd name="connsiteX6" fmla="*/ 1398966 w 1702161"/>
              <a:gd name="connsiteY6" fmla="*/ 0 h 1676345"/>
              <a:gd name="connsiteX0" fmla="*/ 1398966 w 1702161"/>
              <a:gd name="connsiteY0" fmla="*/ 0 h 1676345"/>
              <a:gd name="connsiteX1" fmla="*/ 1267944 w 1702161"/>
              <a:gd name="connsiteY1" fmla="*/ 262308 h 1676345"/>
              <a:gd name="connsiteX2" fmla="*/ 667631 w 1702161"/>
              <a:gd name="connsiteY2" fmla="*/ 1405262 h 1676345"/>
              <a:gd name="connsiteX3" fmla="*/ 1702161 w 1702161"/>
              <a:gd name="connsiteY3" fmla="*/ 1611166 h 1676345"/>
              <a:gd name="connsiteX4" fmla="*/ 720080 w 1702161"/>
              <a:gd name="connsiteY4" fmla="*/ 1676345 h 1676345"/>
              <a:gd name="connsiteX5" fmla="*/ 0 w 1702161"/>
              <a:gd name="connsiteY5" fmla="*/ 1316305 h 1676345"/>
              <a:gd name="connsiteX6" fmla="*/ 216024 w 1702161"/>
              <a:gd name="connsiteY6" fmla="*/ 596225 h 1676345"/>
              <a:gd name="connsiteX7" fmla="*/ 1398966 w 1702161"/>
              <a:gd name="connsiteY7" fmla="*/ 0 h 1676345"/>
              <a:gd name="connsiteX0" fmla="*/ 1398966 w 1802415"/>
              <a:gd name="connsiteY0" fmla="*/ 0 h 1676345"/>
              <a:gd name="connsiteX1" fmla="*/ 1802415 w 1802415"/>
              <a:gd name="connsiteY1" fmla="*/ 940548 h 1676345"/>
              <a:gd name="connsiteX2" fmla="*/ 667631 w 1802415"/>
              <a:gd name="connsiteY2" fmla="*/ 1405262 h 1676345"/>
              <a:gd name="connsiteX3" fmla="*/ 1702161 w 1802415"/>
              <a:gd name="connsiteY3" fmla="*/ 1611166 h 1676345"/>
              <a:gd name="connsiteX4" fmla="*/ 720080 w 1802415"/>
              <a:gd name="connsiteY4" fmla="*/ 1676345 h 1676345"/>
              <a:gd name="connsiteX5" fmla="*/ 0 w 1802415"/>
              <a:gd name="connsiteY5" fmla="*/ 1316305 h 1676345"/>
              <a:gd name="connsiteX6" fmla="*/ 216024 w 1802415"/>
              <a:gd name="connsiteY6" fmla="*/ 596225 h 1676345"/>
              <a:gd name="connsiteX7" fmla="*/ 1398966 w 1802415"/>
              <a:gd name="connsiteY7" fmla="*/ 0 h 1676345"/>
              <a:gd name="connsiteX0" fmla="*/ 1398966 w 1802415"/>
              <a:gd name="connsiteY0" fmla="*/ 0 h 1676345"/>
              <a:gd name="connsiteX1" fmla="*/ 1802415 w 1802415"/>
              <a:gd name="connsiteY1" fmla="*/ 940548 h 1676345"/>
              <a:gd name="connsiteX2" fmla="*/ 1263398 w 1802415"/>
              <a:gd name="connsiteY2" fmla="*/ 1143502 h 1676345"/>
              <a:gd name="connsiteX3" fmla="*/ 667631 w 1802415"/>
              <a:gd name="connsiteY3" fmla="*/ 1405262 h 1676345"/>
              <a:gd name="connsiteX4" fmla="*/ 1702161 w 1802415"/>
              <a:gd name="connsiteY4" fmla="*/ 1611166 h 1676345"/>
              <a:gd name="connsiteX5" fmla="*/ 720080 w 1802415"/>
              <a:gd name="connsiteY5" fmla="*/ 1676345 h 1676345"/>
              <a:gd name="connsiteX6" fmla="*/ 0 w 1802415"/>
              <a:gd name="connsiteY6" fmla="*/ 1316305 h 1676345"/>
              <a:gd name="connsiteX7" fmla="*/ 216024 w 1802415"/>
              <a:gd name="connsiteY7" fmla="*/ 596225 h 1676345"/>
              <a:gd name="connsiteX8" fmla="*/ 1398966 w 1802415"/>
              <a:gd name="connsiteY8" fmla="*/ 0 h 1676345"/>
              <a:gd name="connsiteX0" fmla="*/ 1398966 w 1802415"/>
              <a:gd name="connsiteY0" fmla="*/ 0 h 1676345"/>
              <a:gd name="connsiteX1" fmla="*/ 1802415 w 1802415"/>
              <a:gd name="connsiteY1" fmla="*/ 940548 h 1676345"/>
              <a:gd name="connsiteX2" fmla="*/ 1694859 w 1802415"/>
              <a:gd name="connsiteY2" fmla="*/ 1615155 h 1676345"/>
              <a:gd name="connsiteX3" fmla="*/ 667631 w 1802415"/>
              <a:gd name="connsiteY3" fmla="*/ 1405262 h 1676345"/>
              <a:gd name="connsiteX4" fmla="*/ 1702161 w 1802415"/>
              <a:gd name="connsiteY4" fmla="*/ 1611166 h 1676345"/>
              <a:gd name="connsiteX5" fmla="*/ 720080 w 1802415"/>
              <a:gd name="connsiteY5" fmla="*/ 1676345 h 1676345"/>
              <a:gd name="connsiteX6" fmla="*/ 0 w 1802415"/>
              <a:gd name="connsiteY6" fmla="*/ 1316305 h 1676345"/>
              <a:gd name="connsiteX7" fmla="*/ 216024 w 1802415"/>
              <a:gd name="connsiteY7" fmla="*/ 596225 h 1676345"/>
              <a:gd name="connsiteX8" fmla="*/ 1398966 w 1802415"/>
              <a:gd name="connsiteY8" fmla="*/ 0 h 1676345"/>
              <a:gd name="connsiteX0" fmla="*/ 1398966 w 1802415"/>
              <a:gd name="connsiteY0" fmla="*/ 0 h 1676345"/>
              <a:gd name="connsiteX1" fmla="*/ 1802415 w 1802415"/>
              <a:gd name="connsiteY1" fmla="*/ 940548 h 1676345"/>
              <a:gd name="connsiteX2" fmla="*/ 1694859 w 1802415"/>
              <a:gd name="connsiteY2" fmla="*/ 1615155 h 1676345"/>
              <a:gd name="connsiteX3" fmla="*/ 667631 w 1802415"/>
              <a:gd name="connsiteY3" fmla="*/ 1405262 h 1676345"/>
              <a:gd name="connsiteX4" fmla="*/ 1349413 w 1802415"/>
              <a:gd name="connsiteY4" fmla="*/ 1544143 h 1676345"/>
              <a:gd name="connsiteX5" fmla="*/ 1702161 w 1802415"/>
              <a:gd name="connsiteY5" fmla="*/ 1611166 h 1676345"/>
              <a:gd name="connsiteX6" fmla="*/ 720080 w 1802415"/>
              <a:gd name="connsiteY6" fmla="*/ 1676345 h 1676345"/>
              <a:gd name="connsiteX7" fmla="*/ 0 w 1802415"/>
              <a:gd name="connsiteY7" fmla="*/ 1316305 h 1676345"/>
              <a:gd name="connsiteX8" fmla="*/ 216024 w 1802415"/>
              <a:gd name="connsiteY8" fmla="*/ 596225 h 1676345"/>
              <a:gd name="connsiteX9" fmla="*/ 1398966 w 1802415"/>
              <a:gd name="connsiteY9" fmla="*/ 0 h 1676345"/>
              <a:gd name="connsiteX0" fmla="*/ 1398966 w 1802415"/>
              <a:gd name="connsiteY0" fmla="*/ 0 h 1676345"/>
              <a:gd name="connsiteX1" fmla="*/ 1802415 w 1802415"/>
              <a:gd name="connsiteY1" fmla="*/ 940548 h 1676345"/>
              <a:gd name="connsiteX2" fmla="*/ 1694859 w 1802415"/>
              <a:gd name="connsiteY2" fmla="*/ 1615155 h 1676345"/>
              <a:gd name="connsiteX3" fmla="*/ 667631 w 1802415"/>
              <a:gd name="connsiteY3" fmla="*/ 1405262 h 1676345"/>
              <a:gd name="connsiteX4" fmla="*/ 1483037 w 1802415"/>
              <a:gd name="connsiteY4" fmla="*/ 774335 h 1676345"/>
              <a:gd name="connsiteX5" fmla="*/ 1702161 w 1802415"/>
              <a:gd name="connsiteY5" fmla="*/ 1611166 h 1676345"/>
              <a:gd name="connsiteX6" fmla="*/ 720080 w 1802415"/>
              <a:gd name="connsiteY6" fmla="*/ 1676345 h 1676345"/>
              <a:gd name="connsiteX7" fmla="*/ 0 w 1802415"/>
              <a:gd name="connsiteY7" fmla="*/ 1316305 h 1676345"/>
              <a:gd name="connsiteX8" fmla="*/ 216024 w 1802415"/>
              <a:gd name="connsiteY8" fmla="*/ 596225 h 1676345"/>
              <a:gd name="connsiteX9" fmla="*/ 1398966 w 1802415"/>
              <a:gd name="connsiteY9" fmla="*/ 0 h 1676345"/>
              <a:gd name="connsiteX0" fmla="*/ 1398966 w 1802415"/>
              <a:gd name="connsiteY0" fmla="*/ 0 h 1676345"/>
              <a:gd name="connsiteX1" fmla="*/ 1802415 w 1802415"/>
              <a:gd name="connsiteY1" fmla="*/ 940548 h 1676345"/>
              <a:gd name="connsiteX2" fmla="*/ 1694859 w 1802415"/>
              <a:gd name="connsiteY2" fmla="*/ 1615155 h 1676345"/>
              <a:gd name="connsiteX3" fmla="*/ 667631 w 1802415"/>
              <a:gd name="connsiteY3" fmla="*/ 1405262 h 1676345"/>
              <a:gd name="connsiteX4" fmla="*/ 1118553 w 1802415"/>
              <a:gd name="connsiteY4" fmla="*/ 1068120 h 1676345"/>
              <a:gd name="connsiteX5" fmla="*/ 1483037 w 1802415"/>
              <a:gd name="connsiteY5" fmla="*/ 774335 h 1676345"/>
              <a:gd name="connsiteX6" fmla="*/ 1702161 w 1802415"/>
              <a:gd name="connsiteY6" fmla="*/ 1611166 h 1676345"/>
              <a:gd name="connsiteX7" fmla="*/ 720080 w 1802415"/>
              <a:gd name="connsiteY7" fmla="*/ 1676345 h 1676345"/>
              <a:gd name="connsiteX8" fmla="*/ 0 w 1802415"/>
              <a:gd name="connsiteY8" fmla="*/ 1316305 h 1676345"/>
              <a:gd name="connsiteX9" fmla="*/ 216024 w 1802415"/>
              <a:gd name="connsiteY9" fmla="*/ 596225 h 1676345"/>
              <a:gd name="connsiteX10" fmla="*/ 1398966 w 1802415"/>
              <a:gd name="connsiteY10" fmla="*/ 0 h 1676345"/>
              <a:gd name="connsiteX0" fmla="*/ 1398966 w 1802415"/>
              <a:gd name="connsiteY0" fmla="*/ 0 h 1676345"/>
              <a:gd name="connsiteX1" fmla="*/ 1802415 w 1802415"/>
              <a:gd name="connsiteY1" fmla="*/ 940548 h 1676345"/>
              <a:gd name="connsiteX2" fmla="*/ 1694859 w 1802415"/>
              <a:gd name="connsiteY2" fmla="*/ 1615155 h 1676345"/>
              <a:gd name="connsiteX3" fmla="*/ 667631 w 1802415"/>
              <a:gd name="connsiteY3" fmla="*/ 1405262 h 1676345"/>
              <a:gd name="connsiteX4" fmla="*/ 1005275 w 1802415"/>
              <a:gd name="connsiteY4" fmla="*/ 444520 h 1676345"/>
              <a:gd name="connsiteX5" fmla="*/ 1483037 w 1802415"/>
              <a:gd name="connsiteY5" fmla="*/ 774335 h 1676345"/>
              <a:gd name="connsiteX6" fmla="*/ 1702161 w 1802415"/>
              <a:gd name="connsiteY6" fmla="*/ 1611166 h 1676345"/>
              <a:gd name="connsiteX7" fmla="*/ 720080 w 1802415"/>
              <a:gd name="connsiteY7" fmla="*/ 1676345 h 1676345"/>
              <a:gd name="connsiteX8" fmla="*/ 0 w 1802415"/>
              <a:gd name="connsiteY8" fmla="*/ 1316305 h 1676345"/>
              <a:gd name="connsiteX9" fmla="*/ 216024 w 1802415"/>
              <a:gd name="connsiteY9" fmla="*/ 596225 h 1676345"/>
              <a:gd name="connsiteX10" fmla="*/ 1398966 w 1802415"/>
              <a:gd name="connsiteY10" fmla="*/ 0 h 1676345"/>
              <a:gd name="connsiteX0" fmla="*/ 1276434 w 1802415"/>
              <a:gd name="connsiteY0" fmla="*/ 0 h 2064817"/>
              <a:gd name="connsiteX1" fmla="*/ 1802415 w 1802415"/>
              <a:gd name="connsiteY1" fmla="*/ 1329020 h 2064817"/>
              <a:gd name="connsiteX2" fmla="*/ 1694859 w 1802415"/>
              <a:gd name="connsiteY2" fmla="*/ 2003627 h 2064817"/>
              <a:gd name="connsiteX3" fmla="*/ 667631 w 1802415"/>
              <a:gd name="connsiteY3" fmla="*/ 1793734 h 2064817"/>
              <a:gd name="connsiteX4" fmla="*/ 1005275 w 1802415"/>
              <a:gd name="connsiteY4" fmla="*/ 832992 h 2064817"/>
              <a:gd name="connsiteX5" fmla="*/ 1483037 w 1802415"/>
              <a:gd name="connsiteY5" fmla="*/ 1162807 h 2064817"/>
              <a:gd name="connsiteX6" fmla="*/ 1702161 w 1802415"/>
              <a:gd name="connsiteY6" fmla="*/ 1999638 h 2064817"/>
              <a:gd name="connsiteX7" fmla="*/ 720080 w 1802415"/>
              <a:gd name="connsiteY7" fmla="*/ 2064817 h 2064817"/>
              <a:gd name="connsiteX8" fmla="*/ 0 w 1802415"/>
              <a:gd name="connsiteY8" fmla="*/ 1704777 h 2064817"/>
              <a:gd name="connsiteX9" fmla="*/ 216024 w 1802415"/>
              <a:gd name="connsiteY9" fmla="*/ 984697 h 2064817"/>
              <a:gd name="connsiteX10" fmla="*/ 1276434 w 1802415"/>
              <a:gd name="connsiteY10" fmla="*/ 0 h 2064817"/>
              <a:gd name="connsiteX0" fmla="*/ 1463919 w 1989900"/>
              <a:gd name="connsiteY0" fmla="*/ 1086566 h 3151383"/>
              <a:gd name="connsiteX1" fmla="*/ 1989900 w 1989900"/>
              <a:gd name="connsiteY1" fmla="*/ 2415586 h 3151383"/>
              <a:gd name="connsiteX2" fmla="*/ 1882344 w 1989900"/>
              <a:gd name="connsiteY2" fmla="*/ 3090193 h 3151383"/>
              <a:gd name="connsiteX3" fmla="*/ 855116 w 1989900"/>
              <a:gd name="connsiteY3" fmla="*/ 2880300 h 3151383"/>
              <a:gd name="connsiteX4" fmla="*/ 1192760 w 1989900"/>
              <a:gd name="connsiteY4" fmla="*/ 1919558 h 3151383"/>
              <a:gd name="connsiteX5" fmla="*/ 1670522 w 1989900"/>
              <a:gd name="connsiteY5" fmla="*/ 2249373 h 3151383"/>
              <a:gd name="connsiteX6" fmla="*/ 1889646 w 1989900"/>
              <a:gd name="connsiteY6" fmla="*/ 3086204 h 3151383"/>
              <a:gd name="connsiteX7" fmla="*/ 907565 w 1989900"/>
              <a:gd name="connsiteY7" fmla="*/ 3151383 h 3151383"/>
              <a:gd name="connsiteX8" fmla="*/ 187485 w 1989900"/>
              <a:gd name="connsiteY8" fmla="*/ 2791343 h 3151383"/>
              <a:gd name="connsiteX9" fmla="*/ 0 w 1989900"/>
              <a:gd name="connsiteY9" fmla="*/ 0 h 3151383"/>
              <a:gd name="connsiteX10" fmla="*/ 1463919 w 1989900"/>
              <a:gd name="connsiteY10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1918876 w 3053660"/>
              <a:gd name="connsiteY3" fmla="*/ 2880300 h 3151383"/>
              <a:gd name="connsiteX4" fmla="*/ 2256520 w 3053660"/>
              <a:gd name="connsiteY4" fmla="*/ 1919558 h 3151383"/>
              <a:gd name="connsiteX5" fmla="*/ 2734282 w 3053660"/>
              <a:gd name="connsiteY5" fmla="*/ 2249373 h 3151383"/>
              <a:gd name="connsiteX6" fmla="*/ 2953406 w 3053660"/>
              <a:gd name="connsiteY6" fmla="*/ 3086204 h 3151383"/>
              <a:gd name="connsiteX7" fmla="*/ 1971325 w 3053660"/>
              <a:gd name="connsiteY7" fmla="*/ 3151383 h 3151383"/>
              <a:gd name="connsiteX8" fmla="*/ 0 w 3053660"/>
              <a:gd name="connsiteY8" fmla="*/ 2044017 h 3151383"/>
              <a:gd name="connsiteX9" fmla="*/ 1063760 w 3053660"/>
              <a:gd name="connsiteY9" fmla="*/ 0 h 3151383"/>
              <a:gd name="connsiteX10" fmla="*/ 2527679 w 3053660"/>
              <a:gd name="connsiteY10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74608 w 3053660"/>
              <a:gd name="connsiteY3" fmla="*/ 2151573 h 3151383"/>
              <a:gd name="connsiteX4" fmla="*/ 2256520 w 3053660"/>
              <a:gd name="connsiteY4" fmla="*/ 1919558 h 3151383"/>
              <a:gd name="connsiteX5" fmla="*/ 2734282 w 3053660"/>
              <a:gd name="connsiteY5" fmla="*/ 2249373 h 3151383"/>
              <a:gd name="connsiteX6" fmla="*/ 2953406 w 3053660"/>
              <a:gd name="connsiteY6" fmla="*/ 3086204 h 3151383"/>
              <a:gd name="connsiteX7" fmla="*/ 1971325 w 3053660"/>
              <a:gd name="connsiteY7" fmla="*/ 3151383 h 3151383"/>
              <a:gd name="connsiteX8" fmla="*/ 0 w 3053660"/>
              <a:gd name="connsiteY8" fmla="*/ 2044017 h 3151383"/>
              <a:gd name="connsiteX9" fmla="*/ 1063760 w 3053660"/>
              <a:gd name="connsiteY9" fmla="*/ 0 h 3151383"/>
              <a:gd name="connsiteX10" fmla="*/ 2527679 w 3053660"/>
              <a:gd name="connsiteY10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74608 w 3053660"/>
              <a:gd name="connsiteY3" fmla="*/ 2151573 h 3151383"/>
              <a:gd name="connsiteX4" fmla="*/ 986838 w 3053660"/>
              <a:gd name="connsiteY4" fmla="*/ 771725 h 3151383"/>
              <a:gd name="connsiteX5" fmla="*/ 2734282 w 3053660"/>
              <a:gd name="connsiteY5" fmla="*/ 2249373 h 3151383"/>
              <a:gd name="connsiteX6" fmla="*/ 2953406 w 3053660"/>
              <a:gd name="connsiteY6" fmla="*/ 3086204 h 3151383"/>
              <a:gd name="connsiteX7" fmla="*/ 1971325 w 3053660"/>
              <a:gd name="connsiteY7" fmla="*/ 3151383 h 3151383"/>
              <a:gd name="connsiteX8" fmla="*/ 0 w 3053660"/>
              <a:gd name="connsiteY8" fmla="*/ 2044017 h 3151383"/>
              <a:gd name="connsiteX9" fmla="*/ 1063760 w 3053660"/>
              <a:gd name="connsiteY9" fmla="*/ 0 h 3151383"/>
              <a:gd name="connsiteX10" fmla="*/ 2527679 w 3053660"/>
              <a:gd name="connsiteY10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74608 w 3053660"/>
              <a:gd name="connsiteY3" fmla="*/ 2151573 h 3151383"/>
              <a:gd name="connsiteX4" fmla="*/ 787383 w 3053660"/>
              <a:gd name="connsiteY4" fmla="*/ 1154978 h 3151383"/>
              <a:gd name="connsiteX5" fmla="*/ 2734282 w 3053660"/>
              <a:gd name="connsiteY5" fmla="*/ 2249373 h 3151383"/>
              <a:gd name="connsiteX6" fmla="*/ 2953406 w 3053660"/>
              <a:gd name="connsiteY6" fmla="*/ 3086204 h 3151383"/>
              <a:gd name="connsiteX7" fmla="*/ 1971325 w 3053660"/>
              <a:gd name="connsiteY7" fmla="*/ 3151383 h 3151383"/>
              <a:gd name="connsiteX8" fmla="*/ 0 w 3053660"/>
              <a:gd name="connsiteY8" fmla="*/ 2044017 h 3151383"/>
              <a:gd name="connsiteX9" fmla="*/ 1063760 w 3053660"/>
              <a:gd name="connsiteY9" fmla="*/ 0 h 3151383"/>
              <a:gd name="connsiteX10" fmla="*/ 2527679 w 3053660"/>
              <a:gd name="connsiteY10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46584 w 3053660"/>
              <a:gd name="connsiteY3" fmla="*/ 1893462 h 3151383"/>
              <a:gd name="connsiteX4" fmla="*/ 787383 w 3053660"/>
              <a:gd name="connsiteY4" fmla="*/ 1154978 h 3151383"/>
              <a:gd name="connsiteX5" fmla="*/ 2734282 w 3053660"/>
              <a:gd name="connsiteY5" fmla="*/ 2249373 h 3151383"/>
              <a:gd name="connsiteX6" fmla="*/ 2953406 w 3053660"/>
              <a:gd name="connsiteY6" fmla="*/ 3086204 h 3151383"/>
              <a:gd name="connsiteX7" fmla="*/ 1971325 w 3053660"/>
              <a:gd name="connsiteY7" fmla="*/ 3151383 h 3151383"/>
              <a:gd name="connsiteX8" fmla="*/ 0 w 3053660"/>
              <a:gd name="connsiteY8" fmla="*/ 2044017 h 3151383"/>
              <a:gd name="connsiteX9" fmla="*/ 1063760 w 3053660"/>
              <a:gd name="connsiteY9" fmla="*/ 0 h 3151383"/>
              <a:gd name="connsiteX10" fmla="*/ 2527679 w 3053660"/>
              <a:gd name="connsiteY10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46584 w 3053660"/>
              <a:gd name="connsiteY3" fmla="*/ 1893462 h 3151383"/>
              <a:gd name="connsiteX4" fmla="*/ 787383 w 3053660"/>
              <a:gd name="connsiteY4" fmla="*/ 1154978 h 3151383"/>
              <a:gd name="connsiteX5" fmla="*/ 1725321 w 3053660"/>
              <a:gd name="connsiteY5" fmla="*/ 912524 h 3151383"/>
              <a:gd name="connsiteX6" fmla="*/ 2953406 w 3053660"/>
              <a:gd name="connsiteY6" fmla="*/ 3086204 h 3151383"/>
              <a:gd name="connsiteX7" fmla="*/ 1971325 w 3053660"/>
              <a:gd name="connsiteY7" fmla="*/ 3151383 h 3151383"/>
              <a:gd name="connsiteX8" fmla="*/ 0 w 3053660"/>
              <a:gd name="connsiteY8" fmla="*/ 2044017 h 3151383"/>
              <a:gd name="connsiteX9" fmla="*/ 1063760 w 3053660"/>
              <a:gd name="connsiteY9" fmla="*/ 0 h 3151383"/>
              <a:gd name="connsiteX10" fmla="*/ 2527679 w 3053660"/>
              <a:gd name="connsiteY10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46584 w 3053660"/>
              <a:gd name="connsiteY3" fmla="*/ 1893462 h 3151383"/>
              <a:gd name="connsiteX4" fmla="*/ 787383 w 3053660"/>
              <a:gd name="connsiteY4" fmla="*/ 1154978 h 3151383"/>
              <a:gd name="connsiteX5" fmla="*/ 1725321 w 3053660"/>
              <a:gd name="connsiteY5" fmla="*/ 912524 h 3151383"/>
              <a:gd name="connsiteX6" fmla="*/ 2524402 w 3053660"/>
              <a:gd name="connsiteY6" fmla="*/ 2316826 h 3151383"/>
              <a:gd name="connsiteX7" fmla="*/ 2953406 w 3053660"/>
              <a:gd name="connsiteY7" fmla="*/ 3086204 h 3151383"/>
              <a:gd name="connsiteX8" fmla="*/ 1971325 w 3053660"/>
              <a:gd name="connsiteY8" fmla="*/ 3151383 h 3151383"/>
              <a:gd name="connsiteX9" fmla="*/ 0 w 3053660"/>
              <a:gd name="connsiteY9" fmla="*/ 2044017 h 3151383"/>
              <a:gd name="connsiteX10" fmla="*/ 1063760 w 3053660"/>
              <a:gd name="connsiteY10" fmla="*/ 0 h 3151383"/>
              <a:gd name="connsiteX11" fmla="*/ 2527679 w 3053660"/>
              <a:gd name="connsiteY11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46584 w 3053660"/>
              <a:gd name="connsiteY3" fmla="*/ 1893462 h 3151383"/>
              <a:gd name="connsiteX4" fmla="*/ 787383 w 3053660"/>
              <a:gd name="connsiteY4" fmla="*/ 1154978 h 3151383"/>
              <a:gd name="connsiteX5" fmla="*/ 1725321 w 3053660"/>
              <a:gd name="connsiteY5" fmla="*/ 912524 h 3151383"/>
              <a:gd name="connsiteX6" fmla="*/ 2555703 w 3053660"/>
              <a:gd name="connsiteY6" fmla="*/ 1344676 h 3151383"/>
              <a:gd name="connsiteX7" fmla="*/ 2953406 w 3053660"/>
              <a:gd name="connsiteY7" fmla="*/ 3086204 h 3151383"/>
              <a:gd name="connsiteX8" fmla="*/ 1971325 w 3053660"/>
              <a:gd name="connsiteY8" fmla="*/ 3151383 h 3151383"/>
              <a:gd name="connsiteX9" fmla="*/ 0 w 3053660"/>
              <a:gd name="connsiteY9" fmla="*/ 2044017 h 3151383"/>
              <a:gd name="connsiteX10" fmla="*/ 1063760 w 3053660"/>
              <a:gd name="connsiteY10" fmla="*/ 0 h 3151383"/>
              <a:gd name="connsiteX11" fmla="*/ 2527679 w 3053660"/>
              <a:gd name="connsiteY11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46584 w 3053660"/>
              <a:gd name="connsiteY3" fmla="*/ 1893462 h 3151383"/>
              <a:gd name="connsiteX4" fmla="*/ 787383 w 3053660"/>
              <a:gd name="connsiteY4" fmla="*/ 1154978 h 3151383"/>
              <a:gd name="connsiteX5" fmla="*/ 1725321 w 3053660"/>
              <a:gd name="connsiteY5" fmla="*/ 912524 h 3151383"/>
              <a:gd name="connsiteX6" fmla="*/ 2555703 w 3053660"/>
              <a:gd name="connsiteY6" fmla="*/ 1344676 h 3151383"/>
              <a:gd name="connsiteX7" fmla="*/ 2754678 w 3053660"/>
              <a:gd name="connsiteY7" fmla="*/ 2228050 h 3151383"/>
              <a:gd name="connsiteX8" fmla="*/ 2953406 w 3053660"/>
              <a:gd name="connsiteY8" fmla="*/ 3086204 h 3151383"/>
              <a:gd name="connsiteX9" fmla="*/ 1971325 w 3053660"/>
              <a:gd name="connsiteY9" fmla="*/ 3151383 h 3151383"/>
              <a:gd name="connsiteX10" fmla="*/ 0 w 3053660"/>
              <a:gd name="connsiteY10" fmla="*/ 2044017 h 3151383"/>
              <a:gd name="connsiteX11" fmla="*/ 1063760 w 3053660"/>
              <a:gd name="connsiteY11" fmla="*/ 0 h 3151383"/>
              <a:gd name="connsiteX12" fmla="*/ 2527679 w 3053660"/>
              <a:gd name="connsiteY12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46584 w 3053660"/>
              <a:gd name="connsiteY3" fmla="*/ 1893462 h 3151383"/>
              <a:gd name="connsiteX4" fmla="*/ 787383 w 3053660"/>
              <a:gd name="connsiteY4" fmla="*/ 1154978 h 3151383"/>
              <a:gd name="connsiteX5" fmla="*/ 1725321 w 3053660"/>
              <a:gd name="connsiteY5" fmla="*/ 912524 h 3151383"/>
              <a:gd name="connsiteX6" fmla="*/ 2555703 w 3053660"/>
              <a:gd name="connsiteY6" fmla="*/ 1344676 h 3151383"/>
              <a:gd name="connsiteX7" fmla="*/ 2348420 w 3053660"/>
              <a:gd name="connsiteY7" fmla="*/ 2210910 h 3151383"/>
              <a:gd name="connsiteX8" fmla="*/ 2953406 w 3053660"/>
              <a:gd name="connsiteY8" fmla="*/ 3086204 h 3151383"/>
              <a:gd name="connsiteX9" fmla="*/ 1971325 w 3053660"/>
              <a:gd name="connsiteY9" fmla="*/ 3151383 h 3151383"/>
              <a:gd name="connsiteX10" fmla="*/ 0 w 3053660"/>
              <a:gd name="connsiteY10" fmla="*/ 2044017 h 3151383"/>
              <a:gd name="connsiteX11" fmla="*/ 1063760 w 3053660"/>
              <a:gd name="connsiteY11" fmla="*/ 0 h 3151383"/>
              <a:gd name="connsiteX12" fmla="*/ 2527679 w 3053660"/>
              <a:gd name="connsiteY12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2081190 w 3053660"/>
              <a:gd name="connsiteY3" fmla="*/ 2626119 h 3151383"/>
              <a:gd name="connsiteX4" fmla="*/ 646584 w 3053660"/>
              <a:gd name="connsiteY4" fmla="*/ 1893462 h 3151383"/>
              <a:gd name="connsiteX5" fmla="*/ 787383 w 3053660"/>
              <a:gd name="connsiteY5" fmla="*/ 1154978 h 3151383"/>
              <a:gd name="connsiteX6" fmla="*/ 1725321 w 3053660"/>
              <a:gd name="connsiteY6" fmla="*/ 912524 h 3151383"/>
              <a:gd name="connsiteX7" fmla="*/ 2555703 w 3053660"/>
              <a:gd name="connsiteY7" fmla="*/ 1344676 h 3151383"/>
              <a:gd name="connsiteX8" fmla="*/ 2348420 w 3053660"/>
              <a:gd name="connsiteY8" fmla="*/ 2210910 h 3151383"/>
              <a:gd name="connsiteX9" fmla="*/ 2953406 w 3053660"/>
              <a:gd name="connsiteY9" fmla="*/ 3086204 h 3151383"/>
              <a:gd name="connsiteX10" fmla="*/ 1971325 w 3053660"/>
              <a:gd name="connsiteY10" fmla="*/ 3151383 h 3151383"/>
              <a:gd name="connsiteX11" fmla="*/ 0 w 3053660"/>
              <a:gd name="connsiteY11" fmla="*/ 2044017 h 3151383"/>
              <a:gd name="connsiteX12" fmla="*/ 1063760 w 3053660"/>
              <a:gd name="connsiteY12" fmla="*/ 0 h 3151383"/>
              <a:gd name="connsiteX13" fmla="*/ 2527679 w 3053660"/>
              <a:gd name="connsiteY13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2348420 w 3053660"/>
              <a:gd name="connsiteY3" fmla="*/ 2210910 h 3151383"/>
              <a:gd name="connsiteX4" fmla="*/ 646584 w 3053660"/>
              <a:gd name="connsiteY4" fmla="*/ 1893462 h 3151383"/>
              <a:gd name="connsiteX5" fmla="*/ 787383 w 3053660"/>
              <a:gd name="connsiteY5" fmla="*/ 1154978 h 3151383"/>
              <a:gd name="connsiteX6" fmla="*/ 1725321 w 3053660"/>
              <a:gd name="connsiteY6" fmla="*/ 912524 h 3151383"/>
              <a:gd name="connsiteX7" fmla="*/ 2555703 w 3053660"/>
              <a:gd name="connsiteY7" fmla="*/ 1344676 h 3151383"/>
              <a:gd name="connsiteX8" fmla="*/ 2348420 w 3053660"/>
              <a:gd name="connsiteY8" fmla="*/ 2210910 h 3151383"/>
              <a:gd name="connsiteX9" fmla="*/ 2953406 w 3053660"/>
              <a:gd name="connsiteY9" fmla="*/ 3086204 h 3151383"/>
              <a:gd name="connsiteX10" fmla="*/ 1971325 w 3053660"/>
              <a:gd name="connsiteY10" fmla="*/ 3151383 h 3151383"/>
              <a:gd name="connsiteX11" fmla="*/ 0 w 3053660"/>
              <a:gd name="connsiteY11" fmla="*/ 2044017 h 3151383"/>
              <a:gd name="connsiteX12" fmla="*/ 1063760 w 3053660"/>
              <a:gd name="connsiteY12" fmla="*/ 0 h 3151383"/>
              <a:gd name="connsiteX13" fmla="*/ 2527679 w 3053660"/>
              <a:gd name="connsiteY13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2348420 w 3053660"/>
              <a:gd name="connsiteY3" fmla="*/ 2210910 h 3151383"/>
              <a:gd name="connsiteX4" fmla="*/ 1477182 w 3053660"/>
              <a:gd name="connsiteY4" fmla="*/ 2041802 h 3151383"/>
              <a:gd name="connsiteX5" fmla="*/ 646584 w 3053660"/>
              <a:gd name="connsiteY5" fmla="*/ 1893462 h 3151383"/>
              <a:gd name="connsiteX6" fmla="*/ 787383 w 3053660"/>
              <a:gd name="connsiteY6" fmla="*/ 1154978 h 3151383"/>
              <a:gd name="connsiteX7" fmla="*/ 1725321 w 3053660"/>
              <a:gd name="connsiteY7" fmla="*/ 912524 h 3151383"/>
              <a:gd name="connsiteX8" fmla="*/ 2555703 w 3053660"/>
              <a:gd name="connsiteY8" fmla="*/ 1344676 h 3151383"/>
              <a:gd name="connsiteX9" fmla="*/ 2348420 w 3053660"/>
              <a:gd name="connsiteY9" fmla="*/ 2210910 h 3151383"/>
              <a:gd name="connsiteX10" fmla="*/ 2953406 w 3053660"/>
              <a:gd name="connsiteY10" fmla="*/ 3086204 h 3151383"/>
              <a:gd name="connsiteX11" fmla="*/ 1971325 w 3053660"/>
              <a:gd name="connsiteY11" fmla="*/ 3151383 h 3151383"/>
              <a:gd name="connsiteX12" fmla="*/ 0 w 3053660"/>
              <a:gd name="connsiteY12" fmla="*/ 2044017 h 3151383"/>
              <a:gd name="connsiteX13" fmla="*/ 1063760 w 3053660"/>
              <a:gd name="connsiteY13" fmla="*/ 0 h 3151383"/>
              <a:gd name="connsiteX14" fmla="*/ 2527679 w 3053660"/>
              <a:gd name="connsiteY14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2348420 w 3053660"/>
              <a:gd name="connsiteY3" fmla="*/ 2210910 h 3151383"/>
              <a:gd name="connsiteX4" fmla="*/ 1413091 w 3053660"/>
              <a:gd name="connsiteY4" fmla="*/ 2292372 h 3151383"/>
              <a:gd name="connsiteX5" fmla="*/ 646584 w 3053660"/>
              <a:gd name="connsiteY5" fmla="*/ 1893462 h 3151383"/>
              <a:gd name="connsiteX6" fmla="*/ 787383 w 3053660"/>
              <a:gd name="connsiteY6" fmla="*/ 1154978 h 3151383"/>
              <a:gd name="connsiteX7" fmla="*/ 1725321 w 3053660"/>
              <a:gd name="connsiteY7" fmla="*/ 912524 h 3151383"/>
              <a:gd name="connsiteX8" fmla="*/ 2555703 w 3053660"/>
              <a:gd name="connsiteY8" fmla="*/ 1344676 h 3151383"/>
              <a:gd name="connsiteX9" fmla="*/ 2348420 w 3053660"/>
              <a:gd name="connsiteY9" fmla="*/ 2210910 h 3151383"/>
              <a:gd name="connsiteX10" fmla="*/ 2953406 w 3053660"/>
              <a:gd name="connsiteY10" fmla="*/ 3086204 h 3151383"/>
              <a:gd name="connsiteX11" fmla="*/ 1971325 w 3053660"/>
              <a:gd name="connsiteY11" fmla="*/ 3151383 h 3151383"/>
              <a:gd name="connsiteX12" fmla="*/ 0 w 3053660"/>
              <a:gd name="connsiteY12" fmla="*/ 2044017 h 3151383"/>
              <a:gd name="connsiteX13" fmla="*/ 1063760 w 3053660"/>
              <a:gd name="connsiteY13" fmla="*/ 0 h 3151383"/>
              <a:gd name="connsiteX14" fmla="*/ 2527679 w 3053660"/>
              <a:gd name="connsiteY14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2348420 w 3053660"/>
              <a:gd name="connsiteY3" fmla="*/ 2210910 h 3151383"/>
              <a:gd name="connsiteX4" fmla="*/ 1413091 w 3053660"/>
              <a:gd name="connsiteY4" fmla="*/ 2292372 h 3151383"/>
              <a:gd name="connsiteX5" fmla="*/ 646584 w 3053660"/>
              <a:gd name="connsiteY5" fmla="*/ 1893462 h 3151383"/>
              <a:gd name="connsiteX6" fmla="*/ 851258 w 3053660"/>
              <a:gd name="connsiteY6" fmla="*/ 1188221 h 3151383"/>
              <a:gd name="connsiteX7" fmla="*/ 1725321 w 3053660"/>
              <a:gd name="connsiteY7" fmla="*/ 912524 h 3151383"/>
              <a:gd name="connsiteX8" fmla="*/ 2555703 w 3053660"/>
              <a:gd name="connsiteY8" fmla="*/ 1344676 h 3151383"/>
              <a:gd name="connsiteX9" fmla="*/ 2348420 w 3053660"/>
              <a:gd name="connsiteY9" fmla="*/ 2210910 h 3151383"/>
              <a:gd name="connsiteX10" fmla="*/ 2953406 w 3053660"/>
              <a:gd name="connsiteY10" fmla="*/ 3086204 h 3151383"/>
              <a:gd name="connsiteX11" fmla="*/ 1971325 w 3053660"/>
              <a:gd name="connsiteY11" fmla="*/ 3151383 h 3151383"/>
              <a:gd name="connsiteX12" fmla="*/ 0 w 3053660"/>
              <a:gd name="connsiteY12" fmla="*/ 2044017 h 3151383"/>
              <a:gd name="connsiteX13" fmla="*/ 1063760 w 3053660"/>
              <a:gd name="connsiteY13" fmla="*/ 0 h 3151383"/>
              <a:gd name="connsiteX14" fmla="*/ 2527679 w 3053660"/>
              <a:gd name="connsiteY14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2348420 w 3053660"/>
              <a:gd name="connsiteY3" fmla="*/ 2210910 h 3151383"/>
              <a:gd name="connsiteX4" fmla="*/ 1413091 w 3053660"/>
              <a:gd name="connsiteY4" fmla="*/ 2292372 h 3151383"/>
              <a:gd name="connsiteX5" fmla="*/ 646584 w 3053660"/>
              <a:gd name="connsiteY5" fmla="*/ 1893462 h 3151383"/>
              <a:gd name="connsiteX6" fmla="*/ 851258 w 3053660"/>
              <a:gd name="connsiteY6" fmla="*/ 1188221 h 3151383"/>
              <a:gd name="connsiteX7" fmla="*/ 1725321 w 3053660"/>
              <a:gd name="connsiteY7" fmla="*/ 912524 h 3151383"/>
              <a:gd name="connsiteX8" fmla="*/ 2555703 w 3053660"/>
              <a:gd name="connsiteY8" fmla="*/ 1344676 h 3151383"/>
              <a:gd name="connsiteX9" fmla="*/ 2348420 w 3053660"/>
              <a:gd name="connsiteY9" fmla="*/ 2210910 h 3151383"/>
              <a:gd name="connsiteX10" fmla="*/ 2953406 w 3053660"/>
              <a:gd name="connsiteY10" fmla="*/ 3086204 h 3151383"/>
              <a:gd name="connsiteX11" fmla="*/ 1971325 w 3053660"/>
              <a:gd name="connsiteY11" fmla="*/ 3151383 h 3151383"/>
              <a:gd name="connsiteX12" fmla="*/ 0 w 3053660"/>
              <a:gd name="connsiteY12" fmla="*/ 2044017 h 3151383"/>
              <a:gd name="connsiteX13" fmla="*/ 1063760 w 3053660"/>
              <a:gd name="connsiteY13" fmla="*/ 0 h 3151383"/>
              <a:gd name="connsiteX14" fmla="*/ 2527679 w 3053660"/>
              <a:gd name="connsiteY14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2348420 w 3053660"/>
              <a:gd name="connsiteY3" fmla="*/ 2210910 h 3151383"/>
              <a:gd name="connsiteX4" fmla="*/ 1413091 w 3053660"/>
              <a:gd name="connsiteY4" fmla="*/ 2292372 h 3151383"/>
              <a:gd name="connsiteX5" fmla="*/ 646584 w 3053660"/>
              <a:gd name="connsiteY5" fmla="*/ 1893462 h 3151383"/>
              <a:gd name="connsiteX6" fmla="*/ 851258 w 3053660"/>
              <a:gd name="connsiteY6" fmla="*/ 1188221 h 3151383"/>
              <a:gd name="connsiteX7" fmla="*/ 1725321 w 3053660"/>
              <a:gd name="connsiteY7" fmla="*/ 912524 h 3151383"/>
              <a:gd name="connsiteX8" fmla="*/ 2555703 w 3053660"/>
              <a:gd name="connsiteY8" fmla="*/ 1344676 h 3151383"/>
              <a:gd name="connsiteX9" fmla="*/ 2348420 w 3053660"/>
              <a:gd name="connsiteY9" fmla="*/ 2210910 h 3151383"/>
              <a:gd name="connsiteX10" fmla="*/ 2667824 w 3053660"/>
              <a:gd name="connsiteY10" fmla="*/ 2672745 h 3151383"/>
              <a:gd name="connsiteX11" fmla="*/ 1971325 w 3053660"/>
              <a:gd name="connsiteY11" fmla="*/ 3151383 h 3151383"/>
              <a:gd name="connsiteX12" fmla="*/ 0 w 3053660"/>
              <a:gd name="connsiteY12" fmla="*/ 2044017 h 3151383"/>
              <a:gd name="connsiteX13" fmla="*/ 1063760 w 3053660"/>
              <a:gd name="connsiteY13" fmla="*/ 0 h 3151383"/>
              <a:gd name="connsiteX14" fmla="*/ 2527679 w 3053660"/>
              <a:gd name="connsiteY14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667824 w 3053660"/>
              <a:gd name="connsiteY2" fmla="*/ 2672745 h 3151383"/>
              <a:gd name="connsiteX3" fmla="*/ 2348420 w 3053660"/>
              <a:gd name="connsiteY3" fmla="*/ 2210910 h 3151383"/>
              <a:gd name="connsiteX4" fmla="*/ 1413091 w 3053660"/>
              <a:gd name="connsiteY4" fmla="*/ 2292372 h 3151383"/>
              <a:gd name="connsiteX5" fmla="*/ 646584 w 3053660"/>
              <a:gd name="connsiteY5" fmla="*/ 1893462 h 3151383"/>
              <a:gd name="connsiteX6" fmla="*/ 851258 w 3053660"/>
              <a:gd name="connsiteY6" fmla="*/ 1188221 h 3151383"/>
              <a:gd name="connsiteX7" fmla="*/ 1725321 w 3053660"/>
              <a:gd name="connsiteY7" fmla="*/ 912524 h 3151383"/>
              <a:gd name="connsiteX8" fmla="*/ 2555703 w 3053660"/>
              <a:gd name="connsiteY8" fmla="*/ 1344676 h 3151383"/>
              <a:gd name="connsiteX9" fmla="*/ 2348420 w 3053660"/>
              <a:gd name="connsiteY9" fmla="*/ 2210910 h 3151383"/>
              <a:gd name="connsiteX10" fmla="*/ 2667824 w 3053660"/>
              <a:gd name="connsiteY10" fmla="*/ 2672745 h 3151383"/>
              <a:gd name="connsiteX11" fmla="*/ 1971325 w 3053660"/>
              <a:gd name="connsiteY11" fmla="*/ 3151383 h 3151383"/>
              <a:gd name="connsiteX12" fmla="*/ 0 w 3053660"/>
              <a:gd name="connsiteY12" fmla="*/ 2044017 h 3151383"/>
              <a:gd name="connsiteX13" fmla="*/ 1063760 w 3053660"/>
              <a:gd name="connsiteY13" fmla="*/ 0 h 3151383"/>
              <a:gd name="connsiteX14" fmla="*/ 2527679 w 3053660"/>
              <a:gd name="connsiteY14" fmla="*/ 1086566 h 3151383"/>
              <a:gd name="connsiteX0" fmla="*/ 2527679 w 3043930"/>
              <a:gd name="connsiteY0" fmla="*/ 1086566 h 3151383"/>
              <a:gd name="connsiteX1" fmla="*/ 3043930 w 3043930"/>
              <a:gd name="connsiteY1" fmla="*/ 1326140 h 3151383"/>
              <a:gd name="connsiteX2" fmla="*/ 2667824 w 3043930"/>
              <a:gd name="connsiteY2" fmla="*/ 2672745 h 3151383"/>
              <a:gd name="connsiteX3" fmla="*/ 2348420 w 3043930"/>
              <a:gd name="connsiteY3" fmla="*/ 2210910 h 3151383"/>
              <a:gd name="connsiteX4" fmla="*/ 1413091 w 3043930"/>
              <a:gd name="connsiteY4" fmla="*/ 2292372 h 3151383"/>
              <a:gd name="connsiteX5" fmla="*/ 646584 w 3043930"/>
              <a:gd name="connsiteY5" fmla="*/ 1893462 h 3151383"/>
              <a:gd name="connsiteX6" fmla="*/ 851258 w 3043930"/>
              <a:gd name="connsiteY6" fmla="*/ 1188221 h 3151383"/>
              <a:gd name="connsiteX7" fmla="*/ 1725321 w 3043930"/>
              <a:gd name="connsiteY7" fmla="*/ 912524 h 3151383"/>
              <a:gd name="connsiteX8" fmla="*/ 2555703 w 3043930"/>
              <a:gd name="connsiteY8" fmla="*/ 1344676 h 3151383"/>
              <a:gd name="connsiteX9" fmla="*/ 2348420 w 3043930"/>
              <a:gd name="connsiteY9" fmla="*/ 2210910 h 3151383"/>
              <a:gd name="connsiteX10" fmla="*/ 2667824 w 3043930"/>
              <a:gd name="connsiteY10" fmla="*/ 2672745 h 3151383"/>
              <a:gd name="connsiteX11" fmla="*/ 1971325 w 3043930"/>
              <a:gd name="connsiteY11" fmla="*/ 3151383 h 3151383"/>
              <a:gd name="connsiteX12" fmla="*/ 0 w 3043930"/>
              <a:gd name="connsiteY12" fmla="*/ 2044017 h 3151383"/>
              <a:gd name="connsiteX13" fmla="*/ 1063760 w 3043930"/>
              <a:gd name="connsiteY13" fmla="*/ 0 h 3151383"/>
              <a:gd name="connsiteX14" fmla="*/ 2527679 w 3043930"/>
              <a:gd name="connsiteY14" fmla="*/ 1086566 h 3151383"/>
              <a:gd name="connsiteX0" fmla="*/ 2527679 w 3043930"/>
              <a:gd name="connsiteY0" fmla="*/ 727069 h 2791886"/>
              <a:gd name="connsiteX1" fmla="*/ 3043930 w 3043930"/>
              <a:gd name="connsiteY1" fmla="*/ 966643 h 2791886"/>
              <a:gd name="connsiteX2" fmla="*/ 2667824 w 3043930"/>
              <a:gd name="connsiteY2" fmla="*/ 2313248 h 2791886"/>
              <a:gd name="connsiteX3" fmla="*/ 2348420 w 3043930"/>
              <a:gd name="connsiteY3" fmla="*/ 1851413 h 2791886"/>
              <a:gd name="connsiteX4" fmla="*/ 1413091 w 3043930"/>
              <a:gd name="connsiteY4" fmla="*/ 1932875 h 2791886"/>
              <a:gd name="connsiteX5" fmla="*/ 646584 w 3043930"/>
              <a:gd name="connsiteY5" fmla="*/ 1533965 h 2791886"/>
              <a:gd name="connsiteX6" fmla="*/ 851258 w 3043930"/>
              <a:gd name="connsiteY6" fmla="*/ 828724 h 2791886"/>
              <a:gd name="connsiteX7" fmla="*/ 1725321 w 3043930"/>
              <a:gd name="connsiteY7" fmla="*/ 553027 h 2791886"/>
              <a:gd name="connsiteX8" fmla="*/ 2555703 w 3043930"/>
              <a:gd name="connsiteY8" fmla="*/ 985179 h 2791886"/>
              <a:gd name="connsiteX9" fmla="*/ 2348420 w 3043930"/>
              <a:gd name="connsiteY9" fmla="*/ 1851413 h 2791886"/>
              <a:gd name="connsiteX10" fmla="*/ 2667824 w 3043930"/>
              <a:gd name="connsiteY10" fmla="*/ 2313248 h 2791886"/>
              <a:gd name="connsiteX11" fmla="*/ 1971325 w 3043930"/>
              <a:gd name="connsiteY11" fmla="*/ 2791886 h 2791886"/>
              <a:gd name="connsiteX12" fmla="*/ 0 w 3043930"/>
              <a:gd name="connsiteY12" fmla="*/ 1684520 h 2791886"/>
              <a:gd name="connsiteX13" fmla="*/ 1030545 w 3043930"/>
              <a:gd name="connsiteY13" fmla="*/ 0 h 2791886"/>
              <a:gd name="connsiteX14" fmla="*/ 2527679 w 3043930"/>
              <a:gd name="connsiteY14" fmla="*/ 727069 h 2791886"/>
              <a:gd name="connsiteX0" fmla="*/ 2361439 w 2877690"/>
              <a:gd name="connsiteY0" fmla="*/ 727069 h 2791886"/>
              <a:gd name="connsiteX1" fmla="*/ 2877690 w 2877690"/>
              <a:gd name="connsiteY1" fmla="*/ 966643 h 2791886"/>
              <a:gd name="connsiteX2" fmla="*/ 2501584 w 2877690"/>
              <a:gd name="connsiteY2" fmla="*/ 2313248 h 2791886"/>
              <a:gd name="connsiteX3" fmla="*/ 2182180 w 2877690"/>
              <a:gd name="connsiteY3" fmla="*/ 1851413 h 2791886"/>
              <a:gd name="connsiteX4" fmla="*/ 1246851 w 2877690"/>
              <a:gd name="connsiteY4" fmla="*/ 1932875 h 2791886"/>
              <a:gd name="connsiteX5" fmla="*/ 480344 w 2877690"/>
              <a:gd name="connsiteY5" fmla="*/ 1533965 h 2791886"/>
              <a:gd name="connsiteX6" fmla="*/ 685018 w 2877690"/>
              <a:gd name="connsiteY6" fmla="*/ 828724 h 2791886"/>
              <a:gd name="connsiteX7" fmla="*/ 1559081 w 2877690"/>
              <a:gd name="connsiteY7" fmla="*/ 553027 h 2791886"/>
              <a:gd name="connsiteX8" fmla="*/ 2389463 w 2877690"/>
              <a:gd name="connsiteY8" fmla="*/ 985179 h 2791886"/>
              <a:gd name="connsiteX9" fmla="*/ 2182180 w 2877690"/>
              <a:gd name="connsiteY9" fmla="*/ 1851413 h 2791886"/>
              <a:gd name="connsiteX10" fmla="*/ 2501584 w 2877690"/>
              <a:gd name="connsiteY10" fmla="*/ 2313248 h 2791886"/>
              <a:gd name="connsiteX11" fmla="*/ 1805085 w 2877690"/>
              <a:gd name="connsiteY11" fmla="*/ 2791886 h 2791886"/>
              <a:gd name="connsiteX12" fmla="*/ 0 w 2877690"/>
              <a:gd name="connsiteY12" fmla="*/ 1660765 h 2791886"/>
              <a:gd name="connsiteX13" fmla="*/ 864305 w 2877690"/>
              <a:gd name="connsiteY13" fmla="*/ 0 h 2791886"/>
              <a:gd name="connsiteX14" fmla="*/ 2361439 w 2877690"/>
              <a:gd name="connsiteY14" fmla="*/ 727069 h 2791886"/>
              <a:gd name="connsiteX0" fmla="*/ 2361439 w 2877690"/>
              <a:gd name="connsiteY0" fmla="*/ 727069 h 2660649"/>
              <a:gd name="connsiteX1" fmla="*/ 2877690 w 2877690"/>
              <a:gd name="connsiteY1" fmla="*/ 966643 h 2660649"/>
              <a:gd name="connsiteX2" fmla="*/ 2501584 w 2877690"/>
              <a:gd name="connsiteY2" fmla="*/ 2313248 h 2660649"/>
              <a:gd name="connsiteX3" fmla="*/ 2182180 w 2877690"/>
              <a:gd name="connsiteY3" fmla="*/ 1851413 h 2660649"/>
              <a:gd name="connsiteX4" fmla="*/ 1246851 w 2877690"/>
              <a:gd name="connsiteY4" fmla="*/ 1932875 h 2660649"/>
              <a:gd name="connsiteX5" fmla="*/ 480344 w 2877690"/>
              <a:gd name="connsiteY5" fmla="*/ 1533965 h 2660649"/>
              <a:gd name="connsiteX6" fmla="*/ 685018 w 2877690"/>
              <a:gd name="connsiteY6" fmla="*/ 828724 h 2660649"/>
              <a:gd name="connsiteX7" fmla="*/ 1559081 w 2877690"/>
              <a:gd name="connsiteY7" fmla="*/ 553027 h 2660649"/>
              <a:gd name="connsiteX8" fmla="*/ 2389463 w 2877690"/>
              <a:gd name="connsiteY8" fmla="*/ 985179 h 2660649"/>
              <a:gd name="connsiteX9" fmla="*/ 2182180 w 2877690"/>
              <a:gd name="connsiteY9" fmla="*/ 1851413 h 2660649"/>
              <a:gd name="connsiteX10" fmla="*/ 2501584 w 2877690"/>
              <a:gd name="connsiteY10" fmla="*/ 2313248 h 2660649"/>
              <a:gd name="connsiteX11" fmla="*/ 2077260 w 2877690"/>
              <a:gd name="connsiteY11" fmla="*/ 2660649 h 2660649"/>
              <a:gd name="connsiteX12" fmla="*/ 0 w 2877690"/>
              <a:gd name="connsiteY12" fmla="*/ 1660765 h 2660649"/>
              <a:gd name="connsiteX13" fmla="*/ 864305 w 2877690"/>
              <a:gd name="connsiteY13" fmla="*/ 0 h 2660649"/>
              <a:gd name="connsiteX14" fmla="*/ 2361439 w 2877690"/>
              <a:gd name="connsiteY14" fmla="*/ 727069 h 2660649"/>
              <a:gd name="connsiteX0" fmla="*/ 2361439 w 2877690"/>
              <a:gd name="connsiteY0" fmla="*/ 806589 h 2740169"/>
              <a:gd name="connsiteX1" fmla="*/ 2877690 w 2877690"/>
              <a:gd name="connsiteY1" fmla="*/ 1046163 h 2740169"/>
              <a:gd name="connsiteX2" fmla="*/ 2501584 w 2877690"/>
              <a:gd name="connsiteY2" fmla="*/ 2392768 h 2740169"/>
              <a:gd name="connsiteX3" fmla="*/ 2182180 w 2877690"/>
              <a:gd name="connsiteY3" fmla="*/ 1930933 h 2740169"/>
              <a:gd name="connsiteX4" fmla="*/ 1246851 w 2877690"/>
              <a:gd name="connsiteY4" fmla="*/ 2012395 h 2740169"/>
              <a:gd name="connsiteX5" fmla="*/ 480344 w 2877690"/>
              <a:gd name="connsiteY5" fmla="*/ 1613485 h 2740169"/>
              <a:gd name="connsiteX6" fmla="*/ 685018 w 2877690"/>
              <a:gd name="connsiteY6" fmla="*/ 908244 h 2740169"/>
              <a:gd name="connsiteX7" fmla="*/ 1559081 w 2877690"/>
              <a:gd name="connsiteY7" fmla="*/ 632547 h 2740169"/>
              <a:gd name="connsiteX8" fmla="*/ 2389463 w 2877690"/>
              <a:gd name="connsiteY8" fmla="*/ 1064699 h 2740169"/>
              <a:gd name="connsiteX9" fmla="*/ 2182180 w 2877690"/>
              <a:gd name="connsiteY9" fmla="*/ 1930933 h 2740169"/>
              <a:gd name="connsiteX10" fmla="*/ 2501584 w 2877690"/>
              <a:gd name="connsiteY10" fmla="*/ 2392768 h 2740169"/>
              <a:gd name="connsiteX11" fmla="*/ 2077260 w 2877690"/>
              <a:gd name="connsiteY11" fmla="*/ 2740169 h 2740169"/>
              <a:gd name="connsiteX12" fmla="*/ 0 w 2877690"/>
              <a:gd name="connsiteY12" fmla="*/ 1740285 h 2740169"/>
              <a:gd name="connsiteX13" fmla="*/ 853141 w 2877690"/>
              <a:gd name="connsiteY13" fmla="*/ 0 h 2740169"/>
              <a:gd name="connsiteX14" fmla="*/ 2361439 w 2877690"/>
              <a:gd name="connsiteY14" fmla="*/ 806589 h 2740169"/>
              <a:gd name="connsiteX0" fmla="*/ 2386154 w 2877690"/>
              <a:gd name="connsiteY0" fmla="*/ 797821 h 2740169"/>
              <a:gd name="connsiteX1" fmla="*/ 2877690 w 2877690"/>
              <a:gd name="connsiteY1" fmla="*/ 1046163 h 2740169"/>
              <a:gd name="connsiteX2" fmla="*/ 2501584 w 2877690"/>
              <a:gd name="connsiteY2" fmla="*/ 2392768 h 2740169"/>
              <a:gd name="connsiteX3" fmla="*/ 2182180 w 2877690"/>
              <a:gd name="connsiteY3" fmla="*/ 1930933 h 2740169"/>
              <a:gd name="connsiteX4" fmla="*/ 1246851 w 2877690"/>
              <a:gd name="connsiteY4" fmla="*/ 2012395 h 2740169"/>
              <a:gd name="connsiteX5" fmla="*/ 480344 w 2877690"/>
              <a:gd name="connsiteY5" fmla="*/ 1613485 h 2740169"/>
              <a:gd name="connsiteX6" fmla="*/ 685018 w 2877690"/>
              <a:gd name="connsiteY6" fmla="*/ 908244 h 2740169"/>
              <a:gd name="connsiteX7" fmla="*/ 1559081 w 2877690"/>
              <a:gd name="connsiteY7" fmla="*/ 632547 h 2740169"/>
              <a:gd name="connsiteX8" fmla="*/ 2389463 w 2877690"/>
              <a:gd name="connsiteY8" fmla="*/ 1064699 h 2740169"/>
              <a:gd name="connsiteX9" fmla="*/ 2182180 w 2877690"/>
              <a:gd name="connsiteY9" fmla="*/ 1930933 h 2740169"/>
              <a:gd name="connsiteX10" fmla="*/ 2501584 w 2877690"/>
              <a:gd name="connsiteY10" fmla="*/ 2392768 h 2740169"/>
              <a:gd name="connsiteX11" fmla="*/ 2077260 w 2877690"/>
              <a:gd name="connsiteY11" fmla="*/ 2740169 h 2740169"/>
              <a:gd name="connsiteX12" fmla="*/ 0 w 2877690"/>
              <a:gd name="connsiteY12" fmla="*/ 1740285 h 2740169"/>
              <a:gd name="connsiteX13" fmla="*/ 853141 w 2877690"/>
              <a:gd name="connsiteY13" fmla="*/ 0 h 2740169"/>
              <a:gd name="connsiteX14" fmla="*/ 2386154 w 2877690"/>
              <a:gd name="connsiteY14" fmla="*/ 797821 h 2740169"/>
              <a:gd name="connsiteX0" fmla="*/ 2386154 w 3535914"/>
              <a:gd name="connsiteY0" fmla="*/ 797821 h 2740169"/>
              <a:gd name="connsiteX1" fmla="*/ 3535914 w 3535914"/>
              <a:gd name="connsiteY1" fmla="*/ 1396186 h 2740169"/>
              <a:gd name="connsiteX2" fmla="*/ 2501584 w 3535914"/>
              <a:gd name="connsiteY2" fmla="*/ 2392768 h 2740169"/>
              <a:gd name="connsiteX3" fmla="*/ 2182180 w 3535914"/>
              <a:gd name="connsiteY3" fmla="*/ 1930933 h 2740169"/>
              <a:gd name="connsiteX4" fmla="*/ 1246851 w 3535914"/>
              <a:gd name="connsiteY4" fmla="*/ 2012395 h 2740169"/>
              <a:gd name="connsiteX5" fmla="*/ 480344 w 3535914"/>
              <a:gd name="connsiteY5" fmla="*/ 1613485 h 2740169"/>
              <a:gd name="connsiteX6" fmla="*/ 685018 w 3535914"/>
              <a:gd name="connsiteY6" fmla="*/ 908244 h 2740169"/>
              <a:gd name="connsiteX7" fmla="*/ 1559081 w 3535914"/>
              <a:gd name="connsiteY7" fmla="*/ 632547 h 2740169"/>
              <a:gd name="connsiteX8" fmla="*/ 2389463 w 3535914"/>
              <a:gd name="connsiteY8" fmla="*/ 1064699 h 2740169"/>
              <a:gd name="connsiteX9" fmla="*/ 2182180 w 3535914"/>
              <a:gd name="connsiteY9" fmla="*/ 1930933 h 2740169"/>
              <a:gd name="connsiteX10" fmla="*/ 2501584 w 3535914"/>
              <a:gd name="connsiteY10" fmla="*/ 2392768 h 2740169"/>
              <a:gd name="connsiteX11" fmla="*/ 2077260 w 3535914"/>
              <a:gd name="connsiteY11" fmla="*/ 2740169 h 2740169"/>
              <a:gd name="connsiteX12" fmla="*/ 0 w 3535914"/>
              <a:gd name="connsiteY12" fmla="*/ 1740285 h 2740169"/>
              <a:gd name="connsiteX13" fmla="*/ 853141 w 3535914"/>
              <a:gd name="connsiteY13" fmla="*/ 0 h 2740169"/>
              <a:gd name="connsiteX14" fmla="*/ 2386154 w 3535914"/>
              <a:gd name="connsiteY14" fmla="*/ 797821 h 2740169"/>
              <a:gd name="connsiteX0" fmla="*/ 853141 w 3535914"/>
              <a:gd name="connsiteY0" fmla="*/ 0 h 2740169"/>
              <a:gd name="connsiteX1" fmla="*/ 3535914 w 3535914"/>
              <a:gd name="connsiteY1" fmla="*/ 1396186 h 2740169"/>
              <a:gd name="connsiteX2" fmla="*/ 2501584 w 3535914"/>
              <a:gd name="connsiteY2" fmla="*/ 2392768 h 2740169"/>
              <a:gd name="connsiteX3" fmla="*/ 2182180 w 3535914"/>
              <a:gd name="connsiteY3" fmla="*/ 1930933 h 2740169"/>
              <a:gd name="connsiteX4" fmla="*/ 1246851 w 3535914"/>
              <a:gd name="connsiteY4" fmla="*/ 2012395 h 2740169"/>
              <a:gd name="connsiteX5" fmla="*/ 480344 w 3535914"/>
              <a:gd name="connsiteY5" fmla="*/ 1613485 h 2740169"/>
              <a:gd name="connsiteX6" fmla="*/ 685018 w 3535914"/>
              <a:gd name="connsiteY6" fmla="*/ 908244 h 2740169"/>
              <a:gd name="connsiteX7" fmla="*/ 1559081 w 3535914"/>
              <a:gd name="connsiteY7" fmla="*/ 632547 h 2740169"/>
              <a:gd name="connsiteX8" fmla="*/ 2389463 w 3535914"/>
              <a:gd name="connsiteY8" fmla="*/ 1064699 h 2740169"/>
              <a:gd name="connsiteX9" fmla="*/ 2182180 w 3535914"/>
              <a:gd name="connsiteY9" fmla="*/ 1930933 h 2740169"/>
              <a:gd name="connsiteX10" fmla="*/ 2501584 w 3535914"/>
              <a:gd name="connsiteY10" fmla="*/ 2392768 h 2740169"/>
              <a:gd name="connsiteX11" fmla="*/ 2077260 w 3535914"/>
              <a:gd name="connsiteY11" fmla="*/ 2740169 h 2740169"/>
              <a:gd name="connsiteX12" fmla="*/ 0 w 3535914"/>
              <a:gd name="connsiteY12" fmla="*/ 1740285 h 2740169"/>
              <a:gd name="connsiteX13" fmla="*/ 853141 w 3535914"/>
              <a:gd name="connsiteY13" fmla="*/ 0 h 2740169"/>
              <a:gd name="connsiteX0" fmla="*/ 853141 w 3535914"/>
              <a:gd name="connsiteY0" fmla="*/ 0 h 3023709"/>
              <a:gd name="connsiteX1" fmla="*/ 3535914 w 3535914"/>
              <a:gd name="connsiteY1" fmla="*/ 1396186 h 3023709"/>
              <a:gd name="connsiteX2" fmla="*/ 2501584 w 3535914"/>
              <a:gd name="connsiteY2" fmla="*/ 2392768 h 3023709"/>
              <a:gd name="connsiteX3" fmla="*/ 2182180 w 3535914"/>
              <a:gd name="connsiteY3" fmla="*/ 1930933 h 3023709"/>
              <a:gd name="connsiteX4" fmla="*/ 1246851 w 3535914"/>
              <a:gd name="connsiteY4" fmla="*/ 2012395 h 3023709"/>
              <a:gd name="connsiteX5" fmla="*/ 480344 w 3535914"/>
              <a:gd name="connsiteY5" fmla="*/ 1613485 h 3023709"/>
              <a:gd name="connsiteX6" fmla="*/ 685018 w 3535914"/>
              <a:gd name="connsiteY6" fmla="*/ 908244 h 3023709"/>
              <a:gd name="connsiteX7" fmla="*/ 1559081 w 3535914"/>
              <a:gd name="connsiteY7" fmla="*/ 632547 h 3023709"/>
              <a:gd name="connsiteX8" fmla="*/ 2389463 w 3535914"/>
              <a:gd name="connsiteY8" fmla="*/ 1064699 h 3023709"/>
              <a:gd name="connsiteX9" fmla="*/ 2182180 w 3535914"/>
              <a:gd name="connsiteY9" fmla="*/ 1930933 h 3023709"/>
              <a:gd name="connsiteX10" fmla="*/ 2607732 w 3535914"/>
              <a:gd name="connsiteY10" fmla="*/ 3023709 h 3023709"/>
              <a:gd name="connsiteX11" fmla="*/ 2077260 w 3535914"/>
              <a:gd name="connsiteY11" fmla="*/ 2740169 h 3023709"/>
              <a:gd name="connsiteX12" fmla="*/ 0 w 3535914"/>
              <a:gd name="connsiteY12" fmla="*/ 1740285 h 3023709"/>
              <a:gd name="connsiteX13" fmla="*/ 853141 w 3535914"/>
              <a:gd name="connsiteY13" fmla="*/ 0 h 3023709"/>
              <a:gd name="connsiteX0" fmla="*/ 853141 w 3535914"/>
              <a:gd name="connsiteY0" fmla="*/ 0 h 3056951"/>
              <a:gd name="connsiteX1" fmla="*/ 3535914 w 3535914"/>
              <a:gd name="connsiteY1" fmla="*/ 1396186 h 3056951"/>
              <a:gd name="connsiteX2" fmla="*/ 2671608 w 3535914"/>
              <a:gd name="connsiteY2" fmla="*/ 3056951 h 3056951"/>
              <a:gd name="connsiteX3" fmla="*/ 2182180 w 3535914"/>
              <a:gd name="connsiteY3" fmla="*/ 1930933 h 3056951"/>
              <a:gd name="connsiteX4" fmla="*/ 1246851 w 3535914"/>
              <a:gd name="connsiteY4" fmla="*/ 2012395 h 3056951"/>
              <a:gd name="connsiteX5" fmla="*/ 480344 w 3535914"/>
              <a:gd name="connsiteY5" fmla="*/ 1613485 h 3056951"/>
              <a:gd name="connsiteX6" fmla="*/ 685018 w 3535914"/>
              <a:gd name="connsiteY6" fmla="*/ 908244 h 3056951"/>
              <a:gd name="connsiteX7" fmla="*/ 1559081 w 3535914"/>
              <a:gd name="connsiteY7" fmla="*/ 632547 h 3056951"/>
              <a:gd name="connsiteX8" fmla="*/ 2389463 w 3535914"/>
              <a:gd name="connsiteY8" fmla="*/ 1064699 h 3056951"/>
              <a:gd name="connsiteX9" fmla="*/ 2182180 w 3535914"/>
              <a:gd name="connsiteY9" fmla="*/ 1930933 h 3056951"/>
              <a:gd name="connsiteX10" fmla="*/ 2607732 w 3535914"/>
              <a:gd name="connsiteY10" fmla="*/ 3023709 h 3056951"/>
              <a:gd name="connsiteX11" fmla="*/ 2077260 w 3535914"/>
              <a:gd name="connsiteY11" fmla="*/ 2740169 h 3056951"/>
              <a:gd name="connsiteX12" fmla="*/ 0 w 3535914"/>
              <a:gd name="connsiteY12" fmla="*/ 1740285 h 3056951"/>
              <a:gd name="connsiteX13" fmla="*/ 853141 w 3535914"/>
              <a:gd name="connsiteY13" fmla="*/ 0 h 3056951"/>
              <a:gd name="connsiteX0" fmla="*/ 853141 w 3535914"/>
              <a:gd name="connsiteY0" fmla="*/ 0 h 3056951"/>
              <a:gd name="connsiteX1" fmla="*/ 3535914 w 3535914"/>
              <a:gd name="connsiteY1" fmla="*/ 1396186 h 3056951"/>
              <a:gd name="connsiteX2" fmla="*/ 2671608 w 3535914"/>
              <a:gd name="connsiteY2" fmla="*/ 3056951 h 3056951"/>
              <a:gd name="connsiteX3" fmla="*/ 2182180 w 3535914"/>
              <a:gd name="connsiteY3" fmla="*/ 1930933 h 3056951"/>
              <a:gd name="connsiteX4" fmla="*/ 1246851 w 3535914"/>
              <a:gd name="connsiteY4" fmla="*/ 2012395 h 3056951"/>
              <a:gd name="connsiteX5" fmla="*/ 480344 w 3535914"/>
              <a:gd name="connsiteY5" fmla="*/ 1613485 h 3056951"/>
              <a:gd name="connsiteX6" fmla="*/ 685018 w 3535914"/>
              <a:gd name="connsiteY6" fmla="*/ 908244 h 3056951"/>
              <a:gd name="connsiteX7" fmla="*/ 1559081 w 3535914"/>
              <a:gd name="connsiteY7" fmla="*/ 632547 h 3056951"/>
              <a:gd name="connsiteX8" fmla="*/ 2389463 w 3535914"/>
              <a:gd name="connsiteY8" fmla="*/ 1064699 h 3056951"/>
              <a:gd name="connsiteX9" fmla="*/ 2182180 w 3535914"/>
              <a:gd name="connsiteY9" fmla="*/ 1930933 h 3056951"/>
              <a:gd name="connsiteX10" fmla="*/ 2671608 w 3535914"/>
              <a:gd name="connsiteY10" fmla="*/ 3056951 h 3056951"/>
              <a:gd name="connsiteX11" fmla="*/ 2077260 w 3535914"/>
              <a:gd name="connsiteY11" fmla="*/ 2740169 h 3056951"/>
              <a:gd name="connsiteX12" fmla="*/ 0 w 3535914"/>
              <a:gd name="connsiteY12" fmla="*/ 1740285 h 3056951"/>
              <a:gd name="connsiteX13" fmla="*/ 853141 w 3535914"/>
              <a:gd name="connsiteY13" fmla="*/ 0 h 3056951"/>
              <a:gd name="connsiteX0" fmla="*/ 864306 w 3547079"/>
              <a:gd name="connsiteY0" fmla="*/ 0 h 3056951"/>
              <a:gd name="connsiteX1" fmla="*/ 3547079 w 3547079"/>
              <a:gd name="connsiteY1" fmla="*/ 1396186 h 3056951"/>
              <a:gd name="connsiteX2" fmla="*/ 2682773 w 3547079"/>
              <a:gd name="connsiteY2" fmla="*/ 3056951 h 3056951"/>
              <a:gd name="connsiteX3" fmla="*/ 2193345 w 3547079"/>
              <a:gd name="connsiteY3" fmla="*/ 1930933 h 3056951"/>
              <a:gd name="connsiteX4" fmla="*/ 1258016 w 3547079"/>
              <a:gd name="connsiteY4" fmla="*/ 2012395 h 3056951"/>
              <a:gd name="connsiteX5" fmla="*/ 491509 w 3547079"/>
              <a:gd name="connsiteY5" fmla="*/ 1613485 h 3056951"/>
              <a:gd name="connsiteX6" fmla="*/ 696183 w 3547079"/>
              <a:gd name="connsiteY6" fmla="*/ 908244 h 3056951"/>
              <a:gd name="connsiteX7" fmla="*/ 1570246 w 3547079"/>
              <a:gd name="connsiteY7" fmla="*/ 632547 h 3056951"/>
              <a:gd name="connsiteX8" fmla="*/ 2400628 w 3547079"/>
              <a:gd name="connsiteY8" fmla="*/ 1064699 h 3056951"/>
              <a:gd name="connsiteX9" fmla="*/ 2193345 w 3547079"/>
              <a:gd name="connsiteY9" fmla="*/ 1930933 h 3056951"/>
              <a:gd name="connsiteX10" fmla="*/ 2682773 w 3547079"/>
              <a:gd name="connsiteY10" fmla="*/ 3056951 h 3056951"/>
              <a:gd name="connsiteX11" fmla="*/ 2088425 w 3547079"/>
              <a:gd name="connsiteY11" fmla="*/ 2740169 h 3056951"/>
              <a:gd name="connsiteX12" fmla="*/ 0 w 3547079"/>
              <a:gd name="connsiteY12" fmla="*/ 1660765 h 3056951"/>
              <a:gd name="connsiteX13" fmla="*/ 864306 w 3547079"/>
              <a:gd name="connsiteY13" fmla="*/ 0 h 3056951"/>
              <a:gd name="connsiteX0" fmla="*/ 864306 w 3547079"/>
              <a:gd name="connsiteY0" fmla="*/ 0 h 3056951"/>
              <a:gd name="connsiteX1" fmla="*/ 3547079 w 3547079"/>
              <a:gd name="connsiteY1" fmla="*/ 1396186 h 3056951"/>
              <a:gd name="connsiteX2" fmla="*/ 2682773 w 3547079"/>
              <a:gd name="connsiteY2" fmla="*/ 3056951 h 3056951"/>
              <a:gd name="connsiteX3" fmla="*/ 2193345 w 3547079"/>
              <a:gd name="connsiteY3" fmla="*/ 1930933 h 3056951"/>
              <a:gd name="connsiteX4" fmla="*/ 1258016 w 3547079"/>
              <a:gd name="connsiteY4" fmla="*/ 2012395 h 3056951"/>
              <a:gd name="connsiteX5" fmla="*/ 491509 w 3547079"/>
              <a:gd name="connsiteY5" fmla="*/ 1613485 h 3056951"/>
              <a:gd name="connsiteX6" fmla="*/ 696183 w 3547079"/>
              <a:gd name="connsiteY6" fmla="*/ 908244 h 3056951"/>
              <a:gd name="connsiteX7" fmla="*/ 1570246 w 3547079"/>
              <a:gd name="connsiteY7" fmla="*/ 632547 h 3056951"/>
              <a:gd name="connsiteX8" fmla="*/ 2400628 w 3547079"/>
              <a:gd name="connsiteY8" fmla="*/ 1064699 h 3056951"/>
              <a:gd name="connsiteX9" fmla="*/ 2193345 w 3547079"/>
              <a:gd name="connsiteY9" fmla="*/ 1930933 h 3056951"/>
              <a:gd name="connsiteX10" fmla="*/ 2682773 w 3547079"/>
              <a:gd name="connsiteY10" fmla="*/ 3056951 h 3056951"/>
              <a:gd name="connsiteX11" fmla="*/ 0 w 3547079"/>
              <a:gd name="connsiteY11" fmla="*/ 1660765 h 3056951"/>
              <a:gd name="connsiteX12" fmla="*/ 864306 w 3547079"/>
              <a:gd name="connsiteY12" fmla="*/ 0 h 3056951"/>
              <a:gd name="connsiteX0" fmla="*/ 736555 w 3547079"/>
              <a:gd name="connsiteY0" fmla="*/ 0 h 3123435"/>
              <a:gd name="connsiteX1" fmla="*/ 3547079 w 3547079"/>
              <a:gd name="connsiteY1" fmla="*/ 1462670 h 3123435"/>
              <a:gd name="connsiteX2" fmla="*/ 2682773 w 3547079"/>
              <a:gd name="connsiteY2" fmla="*/ 3123435 h 3123435"/>
              <a:gd name="connsiteX3" fmla="*/ 2193345 w 3547079"/>
              <a:gd name="connsiteY3" fmla="*/ 1997417 h 3123435"/>
              <a:gd name="connsiteX4" fmla="*/ 1258016 w 3547079"/>
              <a:gd name="connsiteY4" fmla="*/ 2078879 h 3123435"/>
              <a:gd name="connsiteX5" fmla="*/ 491509 w 3547079"/>
              <a:gd name="connsiteY5" fmla="*/ 1679969 h 3123435"/>
              <a:gd name="connsiteX6" fmla="*/ 696183 w 3547079"/>
              <a:gd name="connsiteY6" fmla="*/ 974728 h 3123435"/>
              <a:gd name="connsiteX7" fmla="*/ 1570246 w 3547079"/>
              <a:gd name="connsiteY7" fmla="*/ 699031 h 3123435"/>
              <a:gd name="connsiteX8" fmla="*/ 2400628 w 3547079"/>
              <a:gd name="connsiteY8" fmla="*/ 1131183 h 3123435"/>
              <a:gd name="connsiteX9" fmla="*/ 2193345 w 3547079"/>
              <a:gd name="connsiteY9" fmla="*/ 1997417 h 3123435"/>
              <a:gd name="connsiteX10" fmla="*/ 2682773 w 3547079"/>
              <a:gd name="connsiteY10" fmla="*/ 3123435 h 3123435"/>
              <a:gd name="connsiteX11" fmla="*/ 0 w 3547079"/>
              <a:gd name="connsiteY11" fmla="*/ 1727249 h 3123435"/>
              <a:gd name="connsiteX12" fmla="*/ 736555 w 3547079"/>
              <a:gd name="connsiteY12" fmla="*/ 0 h 3123435"/>
              <a:gd name="connsiteX0" fmla="*/ 864306 w 3674830"/>
              <a:gd name="connsiteY0" fmla="*/ 0 h 3123435"/>
              <a:gd name="connsiteX1" fmla="*/ 3674830 w 3674830"/>
              <a:gd name="connsiteY1" fmla="*/ 1462670 h 3123435"/>
              <a:gd name="connsiteX2" fmla="*/ 2810524 w 3674830"/>
              <a:gd name="connsiteY2" fmla="*/ 3123435 h 3123435"/>
              <a:gd name="connsiteX3" fmla="*/ 2321096 w 3674830"/>
              <a:gd name="connsiteY3" fmla="*/ 1997417 h 3123435"/>
              <a:gd name="connsiteX4" fmla="*/ 1385767 w 3674830"/>
              <a:gd name="connsiteY4" fmla="*/ 2078879 h 3123435"/>
              <a:gd name="connsiteX5" fmla="*/ 619260 w 3674830"/>
              <a:gd name="connsiteY5" fmla="*/ 1679969 h 3123435"/>
              <a:gd name="connsiteX6" fmla="*/ 823934 w 3674830"/>
              <a:gd name="connsiteY6" fmla="*/ 974728 h 3123435"/>
              <a:gd name="connsiteX7" fmla="*/ 1697997 w 3674830"/>
              <a:gd name="connsiteY7" fmla="*/ 699031 h 3123435"/>
              <a:gd name="connsiteX8" fmla="*/ 2528379 w 3674830"/>
              <a:gd name="connsiteY8" fmla="*/ 1131183 h 3123435"/>
              <a:gd name="connsiteX9" fmla="*/ 2321096 w 3674830"/>
              <a:gd name="connsiteY9" fmla="*/ 1997417 h 3123435"/>
              <a:gd name="connsiteX10" fmla="*/ 2810524 w 3674830"/>
              <a:gd name="connsiteY10" fmla="*/ 3123435 h 3123435"/>
              <a:gd name="connsiteX11" fmla="*/ 0 w 3674830"/>
              <a:gd name="connsiteY11" fmla="*/ 1660765 h 3123435"/>
              <a:gd name="connsiteX12" fmla="*/ 864306 w 3674830"/>
              <a:gd name="connsiteY12" fmla="*/ 0 h 3123435"/>
              <a:gd name="connsiteX0" fmla="*/ 897549 w 3708073"/>
              <a:gd name="connsiteY0" fmla="*/ 0 h 3123435"/>
              <a:gd name="connsiteX1" fmla="*/ 3708073 w 3708073"/>
              <a:gd name="connsiteY1" fmla="*/ 1462670 h 3123435"/>
              <a:gd name="connsiteX2" fmla="*/ 2843767 w 3708073"/>
              <a:gd name="connsiteY2" fmla="*/ 3123435 h 3123435"/>
              <a:gd name="connsiteX3" fmla="*/ 2354339 w 3708073"/>
              <a:gd name="connsiteY3" fmla="*/ 1997417 h 3123435"/>
              <a:gd name="connsiteX4" fmla="*/ 1419010 w 3708073"/>
              <a:gd name="connsiteY4" fmla="*/ 2078879 h 3123435"/>
              <a:gd name="connsiteX5" fmla="*/ 652503 w 3708073"/>
              <a:gd name="connsiteY5" fmla="*/ 1679969 h 3123435"/>
              <a:gd name="connsiteX6" fmla="*/ 857177 w 3708073"/>
              <a:gd name="connsiteY6" fmla="*/ 974728 h 3123435"/>
              <a:gd name="connsiteX7" fmla="*/ 1731240 w 3708073"/>
              <a:gd name="connsiteY7" fmla="*/ 699031 h 3123435"/>
              <a:gd name="connsiteX8" fmla="*/ 2561622 w 3708073"/>
              <a:gd name="connsiteY8" fmla="*/ 1131183 h 3123435"/>
              <a:gd name="connsiteX9" fmla="*/ 2354339 w 3708073"/>
              <a:gd name="connsiteY9" fmla="*/ 1997417 h 3123435"/>
              <a:gd name="connsiteX10" fmla="*/ 2843767 w 3708073"/>
              <a:gd name="connsiteY10" fmla="*/ 3123435 h 3123435"/>
              <a:gd name="connsiteX11" fmla="*/ 0 w 3708073"/>
              <a:gd name="connsiteY11" fmla="*/ 1724640 h 3123435"/>
              <a:gd name="connsiteX12" fmla="*/ 897549 w 3708073"/>
              <a:gd name="connsiteY12" fmla="*/ 0 h 3123435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43767 w 3708073"/>
              <a:gd name="connsiteY2" fmla="*/ 3123435 h 3187312"/>
              <a:gd name="connsiteX3" fmla="*/ 2354339 w 3708073"/>
              <a:gd name="connsiteY3" fmla="*/ 1997417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857177 w 3708073"/>
              <a:gd name="connsiteY6" fmla="*/ 974728 h 3187312"/>
              <a:gd name="connsiteX7" fmla="*/ 1731240 w 3708073"/>
              <a:gd name="connsiteY7" fmla="*/ 699031 h 3187312"/>
              <a:gd name="connsiteX8" fmla="*/ 2561622 w 3708073"/>
              <a:gd name="connsiteY8" fmla="*/ 1131183 h 3187312"/>
              <a:gd name="connsiteX9" fmla="*/ 2354339 w 3708073"/>
              <a:gd name="connsiteY9" fmla="*/ 1997417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54339 w 3708073"/>
              <a:gd name="connsiteY3" fmla="*/ 1997417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857177 w 3708073"/>
              <a:gd name="connsiteY6" fmla="*/ 974728 h 3187312"/>
              <a:gd name="connsiteX7" fmla="*/ 1731240 w 3708073"/>
              <a:gd name="connsiteY7" fmla="*/ 699031 h 3187312"/>
              <a:gd name="connsiteX8" fmla="*/ 2561622 w 3708073"/>
              <a:gd name="connsiteY8" fmla="*/ 1131183 h 3187312"/>
              <a:gd name="connsiteX9" fmla="*/ 2354339 w 3708073"/>
              <a:gd name="connsiteY9" fmla="*/ 1997417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54339 w 3708073"/>
              <a:gd name="connsiteY3" fmla="*/ 1997417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948377 w 3708073"/>
              <a:gd name="connsiteY6" fmla="*/ 838212 h 3187312"/>
              <a:gd name="connsiteX7" fmla="*/ 1731240 w 3708073"/>
              <a:gd name="connsiteY7" fmla="*/ 699031 h 3187312"/>
              <a:gd name="connsiteX8" fmla="*/ 2561622 w 3708073"/>
              <a:gd name="connsiteY8" fmla="*/ 1131183 h 3187312"/>
              <a:gd name="connsiteX9" fmla="*/ 2354339 w 3708073"/>
              <a:gd name="connsiteY9" fmla="*/ 1997417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54339 w 3708073"/>
              <a:gd name="connsiteY3" fmla="*/ 1997417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948377 w 3708073"/>
              <a:gd name="connsiteY6" fmla="*/ 838212 h 3187312"/>
              <a:gd name="connsiteX7" fmla="*/ 1722712 w 3708073"/>
              <a:gd name="connsiteY7" fmla="*/ 754141 h 3187312"/>
              <a:gd name="connsiteX8" fmla="*/ 2561622 w 3708073"/>
              <a:gd name="connsiteY8" fmla="*/ 1131183 h 3187312"/>
              <a:gd name="connsiteX9" fmla="*/ 2354339 w 3708073"/>
              <a:gd name="connsiteY9" fmla="*/ 1997417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54339 w 3708073"/>
              <a:gd name="connsiteY3" fmla="*/ 1997417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948377 w 3708073"/>
              <a:gd name="connsiteY6" fmla="*/ 838212 h 3187312"/>
              <a:gd name="connsiteX7" fmla="*/ 1722712 w 3708073"/>
              <a:gd name="connsiteY7" fmla="*/ 754141 h 3187312"/>
              <a:gd name="connsiteX8" fmla="*/ 2522461 w 3708073"/>
              <a:gd name="connsiteY8" fmla="*/ 1089175 h 3187312"/>
              <a:gd name="connsiteX9" fmla="*/ 2354339 w 3708073"/>
              <a:gd name="connsiteY9" fmla="*/ 1997417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54339 w 3708073"/>
              <a:gd name="connsiteY3" fmla="*/ 1997417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948377 w 3708073"/>
              <a:gd name="connsiteY6" fmla="*/ 838212 h 3187312"/>
              <a:gd name="connsiteX7" fmla="*/ 1722712 w 3708073"/>
              <a:gd name="connsiteY7" fmla="*/ 754141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54339 w 3708073"/>
              <a:gd name="connsiteY3" fmla="*/ 1997417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948377 w 3708073"/>
              <a:gd name="connsiteY6" fmla="*/ 838212 h 3187312"/>
              <a:gd name="connsiteX7" fmla="*/ 1722712 w 3708073"/>
              <a:gd name="connsiteY7" fmla="*/ 754141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948377 w 3708073"/>
              <a:gd name="connsiteY6" fmla="*/ 838212 h 3187312"/>
              <a:gd name="connsiteX7" fmla="*/ 1722712 w 3708073"/>
              <a:gd name="connsiteY7" fmla="*/ 754141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540843 w 3708073"/>
              <a:gd name="connsiteY4" fmla="*/ 2039480 h 3187312"/>
              <a:gd name="connsiteX5" fmla="*/ 652503 w 3708073"/>
              <a:gd name="connsiteY5" fmla="*/ 1679969 h 3187312"/>
              <a:gd name="connsiteX6" fmla="*/ 948377 w 3708073"/>
              <a:gd name="connsiteY6" fmla="*/ 838212 h 3187312"/>
              <a:gd name="connsiteX7" fmla="*/ 1722712 w 3708073"/>
              <a:gd name="connsiteY7" fmla="*/ 754141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540843 w 3708073"/>
              <a:gd name="connsiteY4" fmla="*/ 2039480 h 3187312"/>
              <a:gd name="connsiteX5" fmla="*/ 677218 w 3708073"/>
              <a:gd name="connsiteY5" fmla="*/ 1671203 h 3187312"/>
              <a:gd name="connsiteX6" fmla="*/ 948377 w 3708073"/>
              <a:gd name="connsiteY6" fmla="*/ 838212 h 3187312"/>
              <a:gd name="connsiteX7" fmla="*/ 1722712 w 3708073"/>
              <a:gd name="connsiteY7" fmla="*/ 754141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540843 w 3708073"/>
              <a:gd name="connsiteY4" fmla="*/ 2039480 h 3187312"/>
              <a:gd name="connsiteX5" fmla="*/ 677218 w 3708073"/>
              <a:gd name="connsiteY5" fmla="*/ 1671203 h 3187312"/>
              <a:gd name="connsiteX6" fmla="*/ 948377 w 3708073"/>
              <a:gd name="connsiteY6" fmla="*/ 838212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540843 w 3708073"/>
              <a:gd name="connsiteY4" fmla="*/ 2039480 h 3187312"/>
              <a:gd name="connsiteX5" fmla="*/ 677218 w 3708073"/>
              <a:gd name="connsiteY5" fmla="*/ 1671203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540843 w 3708073"/>
              <a:gd name="connsiteY4" fmla="*/ 203948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603922 w 3708073"/>
              <a:gd name="connsiteY9" fmla="*/ 2024504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603922 w 3708073"/>
              <a:gd name="connsiteY9" fmla="*/ 2024504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442929 w 3708073"/>
              <a:gd name="connsiteY9" fmla="*/ 2021895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42929 w 3708073"/>
              <a:gd name="connsiteY3" fmla="*/ 2021895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442929 w 3708073"/>
              <a:gd name="connsiteY9" fmla="*/ 2021895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42929 w 3708073"/>
              <a:gd name="connsiteY3" fmla="*/ 2021895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30813 w 3708073"/>
              <a:gd name="connsiteY7" fmla="*/ 462787 h 3187312"/>
              <a:gd name="connsiteX8" fmla="*/ 2522461 w 3708073"/>
              <a:gd name="connsiteY8" fmla="*/ 1089175 h 3187312"/>
              <a:gd name="connsiteX9" fmla="*/ 2442929 w 3708073"/>
              <a:gd name="connsiteY9" fmla="*/ 2021895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42929 w 3708073"/>
              <a:gd name="connsiteY3" fmla="*/ 2021895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2442929 w 3708073"/>
              <a:gd name="connsiteY9" fmla="*/ 2021895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42929 w 3708073"/>
              <a:gd name="connsiteY3" fmla="*/ 2021895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3153387 w 3708073"/>
              <a:gd name="connsiteY9" fmla="*/ 1904581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3153387 w 3708073"/>
              <a:gd name="connsiteY9" fmla="*/ 1904581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3153387 w 3708073"/>
              <a:gd name="connsiteY9" fmla="*/ 1904581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1012252 w 3708073"/>
              <a:gd name="connsiteY6" fmla="*/ 871454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3153387 w 3708073"/>
              <a:gd name="connsiteY9" fmla="*/ 1904581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3153387 w 3708073"/>
              <a:gd name="connsiteY9" fmla="*/ 1904581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3153387 w 3708073"/>
              <a:gd name="connsiteY9" fmla="*/ 1904581 h 3187312"/>
              <a:gd name="connsiteX10" fmla="*/ 3107704 w 3708073"/>
              <a:gd name="connsiteY10" fmla="*/ 2058453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3153387 w 3708073"/>
              <a:gd name="connsiteY9" fmla="*/ 1904581 h 3187312"/>
              <a:gd name="connsiteX10" fmla="*/ 2593485 w 3708073"/>
              <a:gd name="connsiteY10" fmla="*/ 2668479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30813 w 3708073"/>
              <a:gd name="connsiteY7" fmla="*/ 462787 h 3187312"/>
              <a:gd name="connsiteX8" fmla="*/ 2425343 w 3708073"/>
              <a:gd name="connsiteY8" fmla="*/ 1119808 h 3187312"/>
              <a:gd name="connsiteX9" fmla="*/ 3153387 w 3708073"/>
              <a:gd name="connsiteY9" fmla="*/ 1904581 h 3187312"/>
              <a:gd name="connsiteX10" fmla="*/ 2593485 w 3708073"/>
              <a:gd name="connsiteY10" fmla="*/ 2668479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30813 w 3708073"/>
              <a:gd name="connsiteY7" fmla="*/ 462787 h 3187312"/>
              <a:gd name="connsiteX8" fmla="*/ 2361468 w 3708073"/>
              <a:gd name="connsiteY8" fmla="*/ 1086566 h 3187312"/>
              <a:gd name="connsiteX9" fmla="*/ 3153387 w 3708073"/>
              <a:gd name="connsiteY9" fmla="*/ 1904581 h 3187312"/>
              <a:gd name="connsiteX10" fmla="*/ 2593485 w 3708073"/>
              <a:gd name="connsiteY10" fmla="*/ 2668479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361468 w 3708073"/>
              <a:gd name="connsiteY8" fmla="*/ 1086566 h 3187312"/>
              <a:gd name="connsiteX9" fmla="*/ 3153387 w 3708073"/>
              <a:gd name="connsiteY9" fmla="*/ 1904581 h 3187312"/>
              <a:gd name="connsiteX10" fmla="*/ 2593485 w 3708073"/>
              <a:gd name="connsiteY10" fmla="*/ 2668479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361468 w 3708073"/>
              <a:gd name="connsiteY8" fmla="*/ 1086566 h 3187312"/>
              <a:gd name="connsiteX9" fmla="*/ 2925910 w 3708073"/>
              <a:gd name="connsiteY9" fmla="*/ 2029723 h 3187312"/>
              <a:gd name="connsiteX10" fmla="*/ 2593485 w 3708073"/>
              <a:gd name="connsiteY10" fmla="*/ 2668479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361468 w 3708073"/>
              <a:gd name="connsiteY8" fmla="*/ 1086566 h 3187312"/>
              <a:gd name="connsiteX9" fmla="*/ 2925910 w 3708073"/>
              <a:gd name="connsiteY9" fmla="*/ 2029723 h 3187312"/>
              <a:gd name="connsiteX10" fmla="*/ 2562851 w 3708073"/>
              <a:gd name="connsiteY10" fmla="*/ 2571362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361468 w 3708073"/>
              <a:gd name="connsiteY8" fmla="*/ 1086566 h 3187312"/>
              <a:gd name="connsiteX9" fmla="*/ 2925910 w 3708073"/>
              <a:gd name="connsiteY9" fmla="*/ 2029723 h 3187312"/>
              <a:gd name="connsiteX10" fmla="*/ 2529609 w 3708073"/>
              <a:gd name="connsiteY10" fmla="*/ 263523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29609 w 3708073"/>
              <a:gd name="connsiteY3" fmla="*/ 2635236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361468 w 3708073"/>
              <a:gd name="connsiteY8" fmla="*/ 1086566 h 3187312"/>
              <a:gd name="connsiteX9" fmla="*/ 2925910 w 3708073"/>
              <a:gd name="connsiteY9" fmla="*/ 2029723 h 3187312"/>
              <a:gd name="connsiteX10" fmla="*/ 2529609 w 3708073"/>
              <a:gd name="connsiteY10" fmla="*/ 263523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29609 w 3708073"/>
              <a:gd name="connsiteY3" fmla="*/ 2635236 h 3187312"/>
              <a:gd name="connsiteX4" fmla="*/ 1727250 w 3708073"/>
              <a:gd name="connsiteY4" fmla="*/ 2461195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361468 w 3708073"/>
              <a:gd name="connsiteY8" fmla="*/ 1086566 h 3187312"/>
              <a:gd name="connsiteX9" fmla="*/ 2925910 w 3708073"/>
              <a:gd name="connsiteY9" fmla="*/ 2029723 h 3187312"/>
              <a:gd name="connsiteX10" fmla="*/ 2529609 w 3708073"/>
              <a:gd name="connsiteY10" fmla="*/ 263523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29609 w 3708073"/>
              <a:gd name="connsiteY3" fmla="*/ 2635236 h 3187312"/>
              <a:gd name="connsiteX4" fmla="*/ 1727250 w 3708073"/>
              <a:gd name="connsiteY4" fmla="*/ 2461195 h 3187312"/>
              <a:gd name="connsiteX5" fmla="*/ 580100 w 3708073"/>
              <a:gd name="connsiteY5" fmla="*/ 1701836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361468 w 3708073"/>
              <a:gd name="connsiteY8" fmla="*/ 1086566 h 3187312"/>
              <a:gd name="connsiteX9" fmla="*/ 2925910 w 3708073"/>
              <a:gd name="connsiteY9" fmla="*/ 2029723 h 3187312"/>
              <a:gd name="connsiteX10" fmla="*/ 2529609 w 3708073"/>
              <a:gd name="connsiteY10" fmla="*/ 263523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29609 w 3708073"/>
              <a:gd name="connsiteY3" fmla="*/ 2635236 h 3187312"/>
              <a:gd name="connsiteX4" fmla="*/ 1727250 w 3708073"/>
              <a:gd name="connsiteY4" fmla="*/ 2461195 h 3187312"/>
              <a:gd name="connsiteX5" fmla="*/ 580100 w 3708073"/>
              <a:gd name="connsiteY5" fmla="*/ 1701836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529609 w 3708073"/>
              <a:gd name="connsiteY10" fmla="*/ 263523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29609 w 3708073"/>
              <a:gd name="connsiteY3" fmla="*/ 2635236 h 3187312"/>
              <a:gd name="connsiteX4" fmla="*/ 1727250 w 3708073"/>
              <a:gd name="connsiteY4" fmla="*/ 2461195 h 3187312"/>
              <a:gd name="connsiteX5" fmla="*/ 580100 w 3708073"/>
              <a:gd name="connsiteY5" fmla="*/ 1701836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529609 w 3708073"/>
              <a:gd name="connsiteY10" fmla="*/ 263523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29609 w 3708073"/>
              <a:gd name="connsiteY3" fmla="*/ 2635236 h 3187312"/>
              <a:gd name="connsiteX4" fmla="*/ 1727250 w 3708073"/>
              <a:gd name="connsiteY4" fmla="*/ 2461195 h 3187312"/>
              <a:gd name="connsiteX5" fmla="*/ 580100 w 3708073"/>
              <a:gd name="connsiteY5" fmla="*/ 1701836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27250 w 3708073"/>
              <a:gd name="connsiteY4" fmla="*/ 2461195 h 3187312"/>
              <a:gd name="connsiteX5" fmla="*/ 580100 w 3708073"/>
              <a:gd name="connsiteY5" fmla="*/ 1701836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580100 w 3708073"/>
              <a:gd name="connsiteY5" fmla="*/ 1701836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723508 w 3708073"/>
              <a:gd name="connsiteY6" fmla="*/ 802360 h 3187312"/>
              <a:gd name="connsiteX7" fmla="*/ 1692079 w 3708073"/>
              <a:gd name="connsiteY7" fmla="*/ 657023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723508 w 3708073"/>
              <a:gd name="connsiteY6" fmla="*/ 802360 h 3187312"/>
              <a:gd name="connsiteX7" fmla="*/ 1564328 w 3708073"/>
              <a:gd name="connsiteY7" fmla="*/ 590538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626390 w 3708073"/>
              <a:gd name="connsiteY6" fmla="*/ 832993 h 3187312"/>
              <a:gd name="connsiteX7" fmla="*/ 1564328 w 3708073"/>
              <a:gd name="connsiteY7" fmla="*/ 590538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626390 w 3708073"/>
              <a:gd name="connsiteY6" fmla="*/ 832993 h 3187312"/>
              <a:gd name="connsiteX7" fmla="*/ 1561718 w 3708073"/>
              <a:gd name="connsiteY7" fmla="*/ 751531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626390 w 3708073"/>
              <a:gd name="connsiteY6" fmla="*/ 832993 h 3187312"/>
              <a:gd name="connsiteX7" fmla="*/ 1561718 w 3708073"/>
              <a:gd name="connsiteY7" fmla="*/ 751531 h 3187312"/>
              <a:gd name="connsiteX8" fmla="*/ 2841839 w 3708073"/>
              <a:gd name="connsiteY8" fmla="*/ 1255388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626390 w 3708073"/>
              <a:gd name="connsiteY6" fmla="*/ 832993 h 3187312"/>
              <a:gd name="connsiteX7" fmla="*/ 1561718 w 3708073"/>
              <a:gd name="connsiteY7" fmla="*/ 751531 h 3187312"/>
              <a:gd name="connsiteX8" fmla="*/ 2841839 w 3708073"/>
              <a:gd name="connsiteY8" fmla="*/ 1255388 h 3187312"/>
              <a:gd name="connsiteX9" fmla="*/ 3089513 w 3708073"/>
              <a:gd name="connsiteY9" fmla="*/ 1871339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626390 w 3708073"/>
              <a:gd name="connsiteY6" fmla="*/ 832993 h 3187312"/>
              <a:gd name="connsiteX7" fmla="*/ 1561718 w 3708073"/>
              <a:gd name="connsiteY7" fmla="*/ 751531 h 3187312"/>
              <a:gd name="connsiteX8" fmla="*/ 2841839 w 3708073"/>
              <a:gd name="connsiteY8" fmla="*/ 1255388 h 3187312"/>
              <a:gd name="connsiteX9" fmla="*/ 3089513 w 3708073"/>
              <a:gd name="connsiteY9" fmla="*/ 1871339 h 3187312"/>
              <a:gd name="connsiteX10" fmla="*/ 2568070 w 3708073"/>
              <a:gd name="connsiteY10" fmla="*/ 2249373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68070 w 3708073"/>
              <a:gd name="connsiteY3" fmla="*/ 2249373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626390 w 3708073"/>
              <a:gd name="connsiteY6" fmla="*/ 832993 h 3187312"/>
              <a:gd name="connsiteX7" fmla="*/ 1561718 w 3708073"/>
              <a:gd name="connsiteY7" fmla="*/ 751531 h 3187312"/>
              <a:gd name="connsiteX8" fmla="*/ 2841839 w 3708073"/>
              <a:gd name="connsiteY8" fmla="*/ 1255388 h 3187312"/>
              <a:gd name="connsiteX9" fmla="*/ 3089513 w 3708073"/>
              <a:gd name="connsiteY9" fmla="*/ 1871339 h 3187312"/>
              <a:gd name="connsiteX10" fmla="*/ 2568070 w 3708073"/>
              <a:gd name="connsiteY10" fmla="*/ 2249373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68070 w 3708073"/>
              <a:gd name="connsiteY3" fmla="*/ 2249373 h 3187312"/>
              <a:gd name="connsiteX4" fmla="*/ 1665984 w 3708073"/>
              <a:gd name="connsiteY4" fmla="*/ 2266959 h 3187312"/>
              <a:gd name="connsiteX5" fmla="*/ 674608 w 3708073"/>
              <a:gd name="connsiteY5" fmla="*/ 1832197 h 3187312"/>
              <a:gd name="connsiteX6" fmla="*/ 626390 w 3708073"/>
              <a:gd name="connsiteY6" fmla="*/ 832993 h 3187312"/>
              <a:gd name="connsiteX7" fmla="*/ 1561718 w 3708073"/>
              <a:gd name="connsiteY7" fmla="*/ 751531 h 3187312"/>
              <a:gd name="connsiteX8" fmla="*/ 2841839 w 3708073"/>
              <a:gd name="connsiteY8" fmla="*/ 1255388 h 3187312"/>
              <a:gd name="connsiteX9" fmla="*/ 3089513 w 3708073"/>
              <a:gd name="connsiteY9" fmla="*/ 1871339 h 3187312"/>
              <a:gd name="connsiteX10" fmla="*/ 2568070 w 3708073"/>
              <a:gd name="connsiteY10" fmla="*/ 2249373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68070 w 3708073"/>
              <a:gd name="connsiteY3" fmla="*/ 2249373 h 3187312"/>
              <a:gd name="connsiteX4" fmla="*/ 1665984 w 3708073"/>
              <a:gd name="connsiteY4" fmla="*/ 2266959 h 3187312"/>
              <a:gd name="connsiteX5" fmla="*/ 641366 w 3708073"/>
              <a:gd name="connsiteY5" fmla="*/ 1896072 h 3187312"/>
              <a:gd name="connsiteX6" fmla="*/ 626390 w 3708073"/>
              <a:gd name="connsiteY6" fmla="*/ 832993 h 3187312"/>
              <a:gd name="connsiteX7" fmla="*/ 1561718 w 3708073"/>
              <a:gd name="connsiteY7" fmla="*/ 751531 h 3187312"/>
              <a:gd name="connsiteX8" fmla="*/ 2841839 w 3708073"/>
              <a:gd name="connsiteY8" fmla="*/ 1255388 h 3187312"/>
              <a:gd name="connsiteX9" fmla="*/ 3089513 w 3708073"/>
              <a:gd name="connsiteY9" fmla="*/ 1871339 h 3187312"/>
              <a:gd name="connsiteX10" fmla="*/ 2568070 w 3708073"/>
              <a:gd name="connsiteY10" fmla="*/ 2249373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68070 w 3708073"/>
              <a:gd name="connsiteY3" fmla="*/ 2249373 h 3187312"/>
              <a:gd name="connsiteX4" fmla="*/ 1665984 w 3708073"/>
              <a:gd name="connsiteY4" fmla="*/ 2266959 h 3187312"/>
              <a:gd name="connsiteX5" fmla="*/ 641366 w 3708073"/>
              <a:gd name="connsiteY5" fmla="*/ 1896072 h 3187312"/>
              <a:gd name="connsiteX6" fmla="*/ 626390 w 3708073"/>
              <a:gd name="connsiteY6" fmla="*/ 832993 h 3187312"/>
              <a:gd name="connsiteX7" fmla="*/ 1403334 w 3708073"/>
              <a:gd name="connsiteY7" fmla="*/ 587928 h 3187312"/>
              <a:gd name="connsiteX8" fmla="*/ 2841839 w 3708073"/>
              <a:gd name="connsiteY8" fmla="*/ 1255388 h 3187312"/>
              <a:gd name="connsiteX9" fmla="*/ 3089513 w 3708073"/>
              <a:gd name="connsiteY9" fmla="*/ 1871339 h 3187312"/>
              <a:gd name="connsiteX10" fmla="*/ 2568070 w 3708073"/>
              <a:gd name="connsiteY10" fmla="*/ 2249373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68070 w 3708073"/>
              <a:gd name="connsiteY3" fmla="*/ 2249373 h 3187312"/>
              <a:gd name="connsiteX4" fmla="*/ 1665984 w 3708073"/>
              <a:gd name="connsiteY4" fmla="*/ 2266959 h 3187312"/>
              <a:gd name="connsiteX5" fmla="*/ 641366 w 3708073"/>
              <a:gd name="connsiteY5" fmla="*/ 1896072 h 3187312"/>
              <a:gd name="connsiteX6" fmla="*/ 626390 w 3708073"/>
              <a:gd name="connsiteY6" fmla="*/ 832993 h 3187312"/>
              <a:gd name="connsiteX7" fmla="*/ 1403334 w 3708073"/>
              <a:gd name="connsiteY7" fmla="*/ 587928 h 3187312"/>
              <a:gd name="connsiteX8" fmla="*/ 2841839 w 3708073"/>
              <a:gd name="connsiteY8" fmla="*/ 1255388 h 3187312"/>
              <a:gd name="connsiteX9" fmla="*/ 3122755 w 3708073"/>
              <a:gd name="connsiteY9" fmla="*/ 1807463 h 3187312"/>
              <a:gd name="connsiteX10" fmla="*/ 2568070 w 3708073"/>
              <a:gd name="connsiteY10" fmla="*/ 2249373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68070 w 3708073"/>
              <a:gd name="connsiteY3" fmla="*/ 2249373 h 3187312"/>
              <a:gd name="connsiteX4" fmla="*/ 1665984 w 3708073"/>
              <a:gd name="connsiteY4" fmla="*/ 2266959 h 3187312"/>
              <a:gd name="connsiteX5" fmla="*/ 641366 w 3708073"/>
              <a:gd name="connsiteY5" fmla="*/ 1896072 h 3187312"/>
              <a:gd name="connsiteX6" fmla="*/ 626390 w 3708073"/>
              <a:gd name="connsiteY6" fmla="*/ 832993 h 3187312"/>
              <a:gd name="connsiteX7" fmla="*/ 1403334 w 3708073"/>
              <a:gd name="connsiteY7" fmla="*/ 587928 h 3187312"/>
              <a:gd name="connsiteX8" fmla="*/ 2841839 w 3708073"/>
              <a:gd name="connsiteY8" fmla="*/ 1255388 h 3187312"/>
              <a:gd name="connsiteX9" fmla="*/ 3122755 w 3708073"/>
              <a:gd name="connsiteY9" fmla="*/ 1807463 h 3187312"/>
              <a:gd name="connsiteX10" fmla="*/ 2498976 w 3708073"/>
              <a:gd name="connsiteY10" fmla="*/ 2538118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98976 w 3708073"/>
              <a:gd name="connsiteY3" fmla="*/ 2538118 h 3187312"/>
              <a:gd name="connsiteX4" fmla="*/ 1665984 w 3708073"/>
              <a:gd name="connsiteY4" fmla="*/ 2266959 h 3187312"/>
              <a:gd name="connsiteX5" fmla="*/ 641366 w 3708073"/>
              <a:gd name="connsiteY5" fmla="*/ 1896072 h 3187312"/>
              <a:gd name="connsiteX6" fmla="*/ 626390 w 3708073"/>
              <a:gd name="connsiteY6" fmla="*/ 832993 h 3187312"/>
              <a:gd name="connsiteX7" fmla="*/ 1403334 w 3708073"/>
              <a:gd name="connsiteY7" fmla="*/ 587928 h 3187312"/>
              <a:gd name="connsiteX8" fmla="*/ 2841839 w 3708073"/>
              <a:gd name="connsiteY8" fmla="*/ 1255388 h 3187312"/>
              <a:gd name="connsiteX9" fmla="*/ 3122755 w 3708073"/>
              <a:gd name="connsiteY9" fmla="*/ 1807463 h 3187312"/>
              <a:gd name="connsiteX10" fmla="*/ 2498976 w 3708073"/>
              <a:gd name="connsiteY10" fmla="*/ 2538118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98976 w 3708073"/>
              <a:gd name="connsiteY3" fmla="*/ 2538118 h 3187312"/>
              <a:gd name="connsiteX4" fmla="*/ 1632742 w 3708073"/>
              <a:gd name="connsiteY4" fmla="*/ 2330835 h 3187312"/>
              <a:gd name="connsiteX5" fmla="*/ 641366 w 3708073"/>
              <a:gd name="connsiteY5" fmla="*/ 1896072 h 3187312"/>
              <a:gd name="connsiteX6" fmla="*/ 626390 w 3708073"/>
              <a:gd name="connsiteY6" fmla="*/ 832993 h 3187312"/>
              <a:gd name="connsiteX7" fmla="*/ 1403334 w 3708073"/>
              <a:gd name="connsiteY7" fmla="*/ 587928 h 3187312"/>
              <a:gd name="connsiteX8" fmla="*/ 2841839 w 3708073"/>
              <a:gd name="connsiteY8" fmla="*/ 1255388 h 3187312"/>
              <a:gd name="connsiteX9" fmla="*/ 3122755 w 3708073"/>
              <a:gd name="connsiteY9" fmla="*/ 1807463 h 3187312"/>
              <a:gd name="connsiteX10" fmla="*/ 2498976 w 3708073"/>
              <a:gd name="connsiteY10" fmla="*/ 2538118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98976 w 3708073"/>
              <a:gd name="connsiteY3" fmla="*/ 2538118 h 3187312"/>
              <a:gd name="connsiteX4" fmla="*/ 1632742 w 3708073"/>
              <a:gd name="connsiteY4" fmla="*/ 2330835 h 3187312"/>
              <a:gd name="connsiteX5" fmla="*/ 582709 w 3708073"/>
              <a:gd name="connsiteY5" fmla="*/ 1540843 h 3187312"/>
              <a:gd name="connsiteX6" fmla="*/ 626390 w 3708073"/>
              <a:gd name="connsiteY6" fmla="*/ 832993 h 3187312"/>
              <a:gd name="connsiteX7" fmla="*/ 1403334 w 3708073"/>
              <a:gd name="connsiteY7" fmla="*/ 587928 h 3187312"/>
              <a:gd name="connsiteX8" fmla="*/ 2841839 w 3708073"/>
              <a:gd name="connsiteY8" fmla="*/ 1255388 h 3187312"/>
              <a:gd name="connsiteX9" fmla="*/ 3122755 w 3708073"/>
              <a:gd name="connsiteY9" fmla="*/ 1807463 h 3187312"/>
              <a:gd name="connsiteX10" fmla="*/ 2498976 w 3708073"/>
              <a:gd name="connsiteY10" fmla="*/ 2538118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98976 w 3708073"/>
              <a:gd name="connsiteY3" fmla="*/ 2538118 h 3187312"/>
              <a:gd name="connsiteX4" fmla="*/ 1632742 w 3708073"/>
              <a:gd name="connsiteY4" fmla="*/ 2330835 h 3187312"/>
              <a:gd name="connsiteX5" fmla="*/ 582709 w 3708073"/>
              <a:gd name="connsiteY5" fmla="*/ 1540843 h 3187312"/>
              <a:gd name="connsiteX6" fmla="*/ 820626 w 3708073"/>
              <a:gd name="connsiteY6" fmla="*/ 771726 h 3187312"/>
              <a:gd name="connsiteX7" fmla="*/ 1403334 w 3708073"/>
              <a:gd name="connsiteY7" fmla="*/ 587928 h 3187312"/>
              <a:gd name="connsiteX8" fmla="*/ 2841839 w 3708073"/>
              <a:gd name="connsiteY8" fmla="*/ 1255388 h 3187312"/>
              <a:gd name="connsiteX9" fmla="*/ 3122755 w 3708073"/>
              <a:gd name="connsiteY9" fmla="*/ 1807463 h 3187312"/>
              <a:gd name="connsiteX10" fmla="*/ 2498976 w 3708073"/>
              <a:gd name="connsiteY10" fmla="*/ 2538118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98976 w 3708073"/>
              <a:gd name="connsiteY3" fmla="*/ 2538118 h 3187312"/>
              <a:gd name="connsiteX4" fmla="*/ 1632742 w 3708073"/>
              <a:gd name="connsiteY4" fmla="*/ 2330835 h 3187312"/>
              <a:gd name="connsiteX5" fmla="*/ 582709 w 3708073"/>
              <a:gd name="connsiteY5" fmla="*/ 1540843 h 3187312"/>
              <a:gd name="connsiteX6" fmla="*/ 820626 w 3708073"/>
              <a:gd name="connsiteY6" fmla="*/ 771726 h 3187312"/>
              <a:gd name="connsiteX7" fmla="*/ 1433967 w 3708073"/>
              <a:gd name="connsiteY7" fmla="*/ 685046 h 3187312"/>
              <a:gd name="connsiteX8" fmla="*/ 2841839 w 3708073"/>
              <a:gd name="connsiteY8" fmla="*/ 1255388 h 3187312"/>
              <a:gd name="connsiteX9" fmla="*/ 3122755 w 3708073"/>
              <a:gd name="connsiteY9" fmla="*/ 1807463 h 3187312"/>
              <a:gd name="connsiteX10" fmla="*/ 2498976 w 3708073"/>
              <a:gd name="connsiteY10" fmla="*/ 2538118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98976 w 3708073"/>
              <a:gd name="connsiteY3" fmla="*/ 2538118 h 3187312"/>
              <a:gd name="connsiteX4" fmla="*/ 1632742 w 3708073"/>
              <a:gd name="connsiteY4" fmla="*/ 2330835 h 3187312"/>
              <a:gd name="connsiteX5" fmla="*/ 582709 w 3708073"/>
              <a:gd name="connsiteY5" fmla="*/ 1540843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841839 w 3708073"/>
              <a:gd name="connsiteY8" fmla="*/ 1255388 h 3187312"/>
              <a:gd name="connsiteX9" fmla="*/ 3122755 w 3708073"/>
              <a:gd name="connsiteY9" fmla="*/ 1807463 h 3187312"/>
              <a:gd name="connsiteX10" fmla="*/ 2498976 w 3708073"/>
              <a:gd name="connsiteY10" fmla="*/ 2538118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98976 w 3708073"/>
              <a:gd name="connsiteY3" fmla="*/ 2538118 h 3187312"/>
              <a:gd name="connsiteX4" fmla="*/ 1632742 w 3708073"/>
              <a:gd name="connsiteY4" fmla="*/ 2330835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841839 w 3708073"/>
              <a:gd name="connsiteY8" fmla="*/ 1255388 h 3187312"/>
              <a:gd name="connsiteX9" fmla="*/ 3122755 w 3708073"/>
              <a:gd name="connsiteY9" fmla="*/ 1807463 h 3187312"/>
              <a:gd name="connsiteX10" fmla="*/ 2498976 w 3708073"/>
              <a:gd name="connsiteY10" fmla="*/ 2538118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98976 w 3708073"/>
              <a:gd name="connsiteY3" fmla="*/ 2538118 h 3187312"/>
              <a:gd name="connsiteX4" fmla="*/ 1632742 w 3708073"/>
              <a:gd name="connsiteY4" fmla="*/ 2330835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841839 w 3708073"/>
              <a:gd name="connsiteY8" fmla="*/ 1255388 h 3187312"/>
              <a:gd name="connsiteX9" fmla="*/ 3122755 w 3708073"/>
              <a:gd name="connsiteY9" fmla="*/ 1807463 h 3187312"/>
              <a:gd name="connsiteX10" fmla="*/ 2498976 w 3708073"/>
              <a:gd name="connsiteY10" fmla="*/ 2538118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98976 w 3708073"/>
              <a:gd name="connsiteY3" fmla="*/ 2538118 h 3187312"/>
              <a:gd name="connsiteX4" fmla="*/ 1632742 w 3708073"/>
              <a:gd name="connsiteY4" fmla="*/ 2330835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841839 w 3708073"/>
              <a:gd name="connsiteY8" fmla="*/ 1255388 h 3187312"/>
              <a:gd name="connsiteX9" fmla="*/ 3122755 w 3708073"/>
              <a:gd name="connsiteY9" fmla="*/ 1807463 h 3187312"/>
              <a:gd name="connsiteX10" fmla="*/ 2498976 w 3708073"/>
              <a:gd name="connsiteY10" fmla="*/ 2538118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98976 w 3708073"/>
              <a:gd name="connsiteY3" fmla="*/ 2538118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841839 w 3708073"/>
              <a:gd name="connsiteY8" fmla="*/ 1255388 h 3187312"/>
              <a:gd name="connsiteX9" fmla="*/ 3122755 w 3708073"/>
              <a:gd name="connsiteY9" fmla="*/ 1807463 h 3187312"/>
              <a:gd name="connsiteX10" fmla="*/ 2498976 w 3708073"/>
              <a:gd name="connsiteY10" fmla="*/ 2538118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98976 w 3708073"/>
              <a:gd name="connsiteY3" fmla="*/ 2538118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841839 w 3708073"/>
              <a:gd name="connsiteY8" fmla="*/ 1255388 h 3187312"/>
              <a:gd name="connsiteX9" fmla="*/ 3122755 w 3708073"/>
              <a:gd name="connsiteY9" fmla="*/ 180746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841839 w 3708073"/>
              <a:gd name="connsiteY8" fmla="*/ 1255388 h 3187312"/>
              <a:gd name="connsiteX9" fmla="*/ 3122755 w 3708073"/>
              <a:gd name="connsiteY9" fmla="*/ 180746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841839 w 3708073"/>
              <a:gd name="connsiteY8" fmla="*/ 1255388 h 3187312"/>
              <a:gd name="connsiteX9" fmla="*/ 2961762 w 3708073"/>
              <a:gd name="connsiteY9" fmla="*/ 1804854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680845 w 3708073"/>
              <a:gd name="connsiteY8" fmla="*/ 1252779 h 3187312"/>
              <a:gd name="connsiteX9" fmla="*/ 2961762 w 3708073"/>
              <a:gd name="connsiteY9" fmla="*/ 1804854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680845 w 3708073"/>
              <a:gd name="connsiteY8" fmla="*/ 1252779 h 3187312"/>
              <a:gd name="connsiteX9" fmla="*/ 2995004 w 3708073"/>
              <a:gd name="connsiteY9" fmla="*/ 1740978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95004 w 3708073"/>
              <a:gd name="connsiteY9" fmla="*/ 1740978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79010 w 3708073"/>
              <a:gd name="connsiteY6" fmla="*/ 935330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08073" h="3187312">
                <a:moveTo>
                  <a:pt x="897549" y="0"/>
                </a:moveTo>
                <a:lnTo>
                  <a:pt x="3708073" y="1462670"/>
                </a:lnTo>
                <a:lnTo>
                  <a:pt x="2810525" y="3187312"/>
                </a:lnTo>
                <a:lnTo>
                  <a:pt x="2468343" y="2441000"/>
                </a:lnTo>
                <a:lnTo>
                  <a:pt x="1665984" y="2266959"/>
                </a:lnTo>
                <a:lnTo>
                  <a:pt x="679827" y="1510210"/>
                </a:lnTo>
                <a:lnTo>
                  <a:pt x="948377" y="838212"/>
                </a:lnTo>
                <a:lnTo>
                  <a:pt x="1433967" y="685046"/>
                </a:lnTo>
                <a:lnTo>
                  <a:pt x="2777963" y="1222145"/>
                </a:lnTo>
                <a:lnTo>
                  <a:pt x="2925910" y="2029723"/>
                </a:lnTo>
                <a:lnTo>
                  <a:pt x="2468343" y="2441000"/>
                </a:lnTo>
                <a:lnTo>
                  <a:pt x="2810525" y="3187312"/>
                </a:lnTo>
                <a:lnTo>
                  <a:pt x="0" y="1724640"/>
                </a:lnTo>
                <a:lnTo>
                  <a:pt x="897549" y="0"/>
                </a:lnTo>
                <a:close/>
              </a:path>
            </a:pathLst>
          </a:custGeom>
          <a:solidFill>
            <a:srgbClr val="FFFFFF">
              <a:alpha val="6470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pic>
        <p:nvPicPr>
          <p:cNvPr id="28" name="Picture 2" descr="D:\Paolo\Multimedia\Immagini\Sfondo\cervino.jpg"/>
          <p:cNvPicPr>
            <a:picLocks noChangeAspect="1" noChangeArrowheads="1"/>
          </p:cNvPicPr>
          <p:nvPr/>
        </p:nvPicPr>
        <p:blipFill>
          <a:blip r:embed="rId5" cstate="print"/>
          <a:srcRect t="10454" b="11782"/>
          <a:stretch>
            <a:fillRect/>
          </a:stretch>
        </p:blipFill>
        <p:spPr bwMode="auto">
          <a:xfrm>
            <a:off x="4564380" y="1579651"/>
            <a:ext cx="1728192" cy="1007942"/>
          </a:xfrm>
          <a:prstGeom prst="rect">
            <a:avLst/>
          </a:prstGeom>
          <a:noFill/>
        </p:spPr>
      </p:pic>
      <p:sp>
        <p:nvSpPr>
          <p:cNvPr id="26" name="Freccia bidirezionale verticale 25"/>
          <p:cNvSpPr/>
          <p:nvPr/>
        </p:nvSpPr>
        <p:spPr bwMode="auto">
          <a:xfrm>
            <a:off x="7625865" y="2132856"/>
            <a:ext cx="864096" cy="3744416"/>
          </a:xfrm>
          <a:prstGeom prst="upDownArrow">
            <a:avLst/>
          </a:prstGeom>
          <a:solidFill>
            <a:schemeClr val="accent3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Thumbnail creation</a:t>
            </a:r>
            <a:endParaRPr lang="en-US" dirty="0"/>
          </a:p>
        </p:txBody>
      </p:sp>
      <p:sp>
        <p:nvSpPr>
          <p:cNvPr id="35" name="Rettangolo 34"/>
          <p:cNvSpPr/>
          <p:nvPr/>
        </p:nvSpPr>
        <p:spPr>
          <a:xfrm rot="16200000">
            <a:off x="-876200" y="2196131"/>
            <a:ext cx="22140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C6600"/>
                </a:solidFill>
                <a:latin typeface="Comic Sans MS" pitchFamily="66" charset="0"/>
              </a:rPr>
              <a:t>original image</a:t>
            </a:r>
            <a:endParaRPr lang="en-US" b="1" dirty="0">
              <a:solidFill>
                <a:srgbClr val="CC6600"/>
              </a:solidFill>
              <a:latin typeface="Comic Sans MS" pitchFamily="66" charset="0"/>
            </a:endParaRPr>
          </a:p>
        </p:txBody>
      </p:sp>
      <p:sp>
        <p:nvSpPr>
          <p:cNvPr id="51" name="Rettangolo 50"/>
          <p:cNvSpPr/>
          <p:nvPr/>
        </p:nvSpPr>
        <p:spPr>
          <a:xfrm rot="16200000">
            <a:off x="-792041" y="4797108"/>
            <a:ext cx="20457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C6600"/>
                </a:solidFill>
                <a:latin typeface="Comic Sans MS" pitchFamily="66" charset="0"/>
              </a:rPr>
              <a:t>region shape</a:t>
            </a:r>
            <a:endParaRPr lang="en-US" b="1" dirty="0">
              <a:solidFill>
                <a:srgbClr val="CC6600"/>
              </a:solidFill>
              <a:latin typeface="Comic Sans MS" pitchFamily="66" charset="0"/>
            </a:endParaRPr>
          </a:p>
        </p:txBody>
      </p:sp>
      <p:sp>
        <p:nvSpPr>
          <p:cNvPr id="39" name="Rettangolo 38"/>
          <p:cNvSpPr/>
          <p:nvPr/>
        </p:nvSpPr>
        <p:spPr>
          <a:xfrm>
            <a:off x="6876256" y="1599183"/>
            <a:ext cx="20457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C6600"/>
                </a:solidFill>
                <a:latin typeface="Comic Sans MS" pitchFamily="66" charset="0"/>
              </a:rPr>
              <a:t>+ resizing</a:t>
            </a:r>
            <a:endParaRPr lang="en-US" b="1" dirty="0">
              <a:solidFill>
                <a:srgbClr val="CC6600"/>
              </a:solidFill>
              <a:latin typeface="Comic Sans MS" pitchFamily="66" charset="0"/>
            </a:endParaRPr>
          </a:p>
        </p:txBody>
      </p:sp>
      <p:sp>
        <p:nvSpPr>
          <p:cNvPr id="52" name="Rettangolo 51"/>
          <p:cNvSpPr/>
          <p:nvPr/>
        </p:nvSpPr>
        <p:spPr>
          <a:xfrm>
            <a:off x="6905785" y="2060848"/>
            <a:ext cx="20457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C6600"/>
                </a:solidFill>
                <a:latin typeface="Comic Sans MS" pitchFamily="66" charset="0"/>
              </a:rPr>
              <a:t>- cropping</a:t>
            </a:r>
            <a:endParaRPr lang="en-US" b="1" dirty="0">
              <a:solidFill>
                <a:srgbClr val="CC6600"/>
              </a:solidFill>
              <a:latin typeface="Comic Sans MS" pitchFamily="66" charset="0"/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6905785" y="5385990"/>
            <a:ext cx="20457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C6600"/>
                </a:solidFill>
                <a:latin typeface="Comic Sans MS" pitchFamily="66" charset="0"/>
              </a:rPr>
              <a:t>- resizing</a:t>
            </a:r>
            <a:endParaRPr lang="en-US" b="1" dirty="0">
              <a:solidFill>
                <a:srgbClr val="CC6600"/>
              </a:solidFill>
              <a:latin typeface="Comic Sans MS" pitchFamily="66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6935314" y="5847655"/>
            <a:ext cx="20457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C6600"/>
                </a:solidFill>
                <a:latin typeface="Comic Sans MS" pitchFamily="66" charset="0"/>
              </a:rPr>
              <a:t>+ cropping</a:t>
            </a:r>
            <a:endParaRPr lang="en-US" b="1" dirty="0">
              <a:solidFill>
                <a:srgbClr val="CC6600"/>
              </a:solidFill>
              <a:latin typeface="Comic Sans MS" pitchFamily="66" charset="0"/>
            </a:endParaRPr>
          </a:p>
        </p:txBody>
      </p:sp>
      <p:sp>
        <p:nvSpPr>
          <p:cNvPr id="40" name="Freccia curva 39"/>
          <p:cNvSpPr/>
          <p:nvPr/>
        </p:nvSpPr>
        <p:spPr bwMode="auto">
          <a:xfrm>
            <a:off x="1907704" y="3352724"/>
            <a:ext cx="2088232" cy="1440160"/>
          </a:xfrm>
          <a:prstGeom prst="bentArrow">
            <a:avLst>
              <a:gd name="adj1" fmla="val 20687"/>
              <a:gd name="adj2" fmla="val 25000"/>
              <a:gd name="adj3" fmla="val 23284"/>
              <a:gd name="adj4" fmla="val 28280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41" name="Freccia curva 40"/>
          <p:cNvSpPr/>
          <p:nvPr/>
        </p:nvSpPr>
        <p:spPr bwMode="auto">
          <a:xfrm flipV="1">
            <a:off x="1907704" y="3068960"/>
            <a:ext cx="2088232" cy="800472"/>
          </a:xfrm>
          <a:prstGeom prst="bentArrow">
            <a:avLst>
              <a:gd name="adj1" fmla="val 36514"/>
              <a:gd name="adj2" fmla="val 20240"/>
              <a:gd name="adj3" fmla="val 25000"/>
              <a:gd name="adj4" fmla="val 65515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36" name="Rettangolo 35"/>
          <p:cNvSpPr/>
          <p:nvPr/>
        </p:nvSpPr>
        <p:spPr>
          <a:xfrm>
            <a:off x="1979712" y="3356992"/>
            <a:ext cx="4844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+</a:t>
            </a:r>
            <a:endParaRPr lang="it-IT" sz="4000" dirty="0"/>
          </a:p>
        </p:txBody>
      </p:sp>
      <p:sp>
        <p:nvSpPr>
          <p:cNvPr id="48" name="Figura a mano libera 47"/>
          <p:cNvSpPr/>
          <p:nvPr/>
        </p:nvSpPr>
        <p:spPr bwMode="auto">
          <a:xfrm rot="19950381">
            <a:off x="3582059" y="503196"/>
            <a:ext cx="3708073" cy="3187312"/>
          </a:xfrm>
          <a:custGeom>
            <a:avLst/>
            <a:gdLst>
              <a:gd name="connsiteX0" fmla="*/ 1175657 w 2035629"/>
              <a:gd name="connsiteY0" fmla="*/ 0 h 1371600"/>
              <a:gd name="connsiteX1" fmla="*/ 2035629 w 2035629"/>
              <a:gd name="connsiteY1" fmla="*/ 391885 h 1371600"/>
              <a:gd name="connsiteX2" fmla="*/ 1828800 w 2035629"/>
              <a:gd name="connsiteY2" fmla="*/ 1262743 h 1371600"/>
              <a:gd name="connsiteX3" fmla="*/ 783772 w 2035629"/>
              <a:gd name="connsiteY3" fmla="*/ 1371600 h 1371600"/>
              <a:gd name="connsiteX4" fmla="*/ 0 w 2035629"/>
              <a:gd name="connsiteY4" fmla="*/ 990600 h 1371600"/>
              <a:gd name="connsiteX5" fmla="*/ 391886 w 2035629"/>
              <a:gd name="connsiteY5" fmla="*/ 413657 h 1371600"/>
              <a:gd name="connsiteX0" fmla="*/ 1175657 w 2035629"/>
              <a:gd name="connsiteY0" fmla="*/ 0 h 1371600"/>
              <a:gd name="connsiteX1" fmla="*/ 2035629 w 2035629"/>
              <a:gd name="connsiteY1" fmla="*/ 391885 h 1371600"/>
              <a:gd name="connsiteX2" fmla="*/ 1828800 w 2035629"/>
              <a:gd name="connsiteY2" fmla="*/ 1262743 h 1371600"/>
              <a:gd name="connsiteX3" fmla="*/ 783772 w 2035629"/>
              <a:gd name="connsiteY3" fmla="*/ 1371600 h 1371600"/>
              <a:gd name="connsiteX4" fmla="*/ 0 w 2035629"/>
              <a:gd name="connsiteY4" fmla="*/ 990600 h 1371600"/>
              <a:gd name="connsiteX5" fmla="*/ 391886 w 2035629"/>
              <a:gd name="connsiteY5" fmla="*/ 413657 h 1371600"/>
              <a:gd name="connsiteX6" fmla="*/ 1175657 w 2035629"/>
              <a:gd name="connsiteY6" fmla="*/ 0 h 1371600"/>
              <a:gd name="connsiteX0" fmla="*/ 1175657 w 2035629"/>
              <a:gd name="connsiteY0" fmla="*/ 0 h 1371600"/>
              <a:gd name="connsiteX1" fmla="*/ 2035629 w 2035629"/>
              <a:gd name="connsiteY1" fmla="*/ 391885 h 1371600"/>
              <a:gd name="connsiteX2" fmla="*/ 1828800 w 2035629"/>
              <a:gd name="connsiteY2" fmla="*/ 1262743 h 1371600"/>
              <a:gd name="connsiteX3" fmla="*/ 783772 w 2035629"/>
              <a:gd name="connsiteY3" fmla="*/ 1371600 h 1371600"/>
              <a:gd name="connsiteX4" fmla="*/ 0 w 2035629"/>
              <a:gd name="connsiteY4" fmla="*/ 990600 h 1371600"/>
              <a:gd name="connsiteX5" fmla="*/ 1175657 w 2035629"/>
              <a:gd name="connsiteY5" fmla="*/ 0 h 1371600"/>
              <a:gd name="connsiteX0" fmla="*/ 1193034 w 2053006"/>
              <a:gd name="connsiteY0" fmla="*/ 0 h 1371600"/>
              <a:gd name="connsiteX1" fmla="*/ 2053006 w 2053006"/>
              <a:gd name="connsiteY1" fmla="*/ 391885 h 1371600"/>
              <a:gd name="connsiteX2" fmla="*/ 1846177 w 2053006"/>
              <a:gd name="connsiteY2" fmla="*/ 1262743 h 1371600"/>
              <a:gd name="connsiteX3" fmla="*/ 801149 w 2053006"/>
              <a:gd name="connsiteY3" fmla="*/ 1371600 h 1371600"/>
              <a:gd name="connsiteX4" fmla="*/ 0 w 2053006"/>
              <a:gd name="connsiteY4" fmla="*/ 679850 h 1371600"/>
              <a:gd name="connsiteX5" fmla="*/ 1193034 w 2053006"/>
              <a:gd name="connsiteY5" fmla="*/ 0 h 1371600"/>
              <a:gd name="connsiteX0" fmla="*/ 1049018 w 1908990"/>
              <a:gd name="connsiteY0" fmla="*/ 0 h 1371600"/>
              <a:gd name="connsiteX1" fmla="*/ 1908990 w 1908990"/>
              <a:gd name="connsiteY1" fmla="*/ 391885 h 1371600"/>
              <a:gd name="connsiteX2" fmla="*/ 1702161 w 1908990"/>
              <a:gd name="connsiteY2" fmla="*/ 1262743 h 1371600"/>
              <a:gd name="connsiteX3" fmla="*/ 657133 w 1908990"/>
              <a:gd name="connsiteY3" fmla="*/ 1371600 h 1371600"/>
              <a:gd name="connsiteX4" fmla="*/ 0 w 1908990"/>
              <a:gd name="connsiteY4" fmla="*/ 967882 h 1371600"/>
              <a:gd name="connsiteX5" fmla="*/ 1049018 w 1908990"/>
              <a:gd name="connsiteY5" fmla="*/ 0 h 1371600"/>
              <a:gd name="connsiteX0" fmla="*/ 1049018 w 1908990"/>
              <a:gd name="connsiteY0" fmla="*/ 0 h 1371600"/>
              <a:gd name="connsiteX1" fmla="*/ 1908990 w 1908990"/>
              <a:gd name="connsiteY1" fmla="*/ 391885 h 1371600"/>
              <a:gd name="connsiteX2" fmla="*/ 1702161 w 1908990"/>
              <a:gd name="connsiteY2" fmla="*/ 1262743 h 1371600"/>
              <a:gd name="connsiteX3" fmla="*/ 657133 w 1908990"/>
              <a:gd name="connsiteY3" fmla="*/ 1371600 h 1371600"/>
              <a:gd name="connsiteX4" fmla="*/ 0 w 1908990"/>
              <a:gd name="connsiteY4" fmla="*/ 967882 h 1371600"/>
              <a:gd name="connsiteX5" fmla="*/ 439418 w 1908990"/>
              <a:gd name="connsiteY5" fmla="*/ 576943 h 1371600"/>
              <a:gd name="connsiteX6" fmla="*/ 1049018 w 1908990"/>
              <a:gd name="connsiteY6" fmla="*/ 0 h 1371600"/>
              <a:gd name="connsiteX0" fmla="*/ 1049018 w 1908990"/>
              <a:gd name="connsiteY0" fmla="*/ 0 h 1371600"/>
              <a:gd name="connsiteX1" fmla="*/ 1908990 w 1908990"/>
              <a:gd name="connsiteY1" fmla="*/ 391885 h 1371600"/>
              <a:gd name="connsiteX2" fmla="*/ 1702161 w 1908990"/>
              <a:gd name="connsiteY2" fmla="*/ 1262743 h 1371600"/>
              <a:gd name="connsiteX3" fmla="*/ 657133 w 1908990"/>
              <a:gd name="connsiteY3" fmla="*/ 1371600 h 1371600"/>
              <a:gd name="connsiteX4" fmla="*/ 0 w 1908990"/>
              <a:gd name="connsiteY4" fmla="*/ 967882 h 1371600"/>
              <a:gd name="connsiteX5" fmla="*/ 216024 w 1908990"/>
              <a:gd name="connsiteY5" fmla="*/ 247802 h 1371600"/>
              <a:gd name="connsiteX6" fmla="*/ 1049018 w 1908990"/>
              <a:gd name="connsiteY6" fmla="*/ 0 h 1371600"/>
              <a:gd name="connsiteX0" fmla="*/ 1049018 w 1908990"/>
              <a:gd name="connsiteY0" fmla="*/ 0 h 1327922"/>
              <a:gd name="connsiteX1" fmla="*/ 1908990 w 1908990"/>
              <a:gd name="connsiteY1" fmla="*/ 391885 h 1327922"/>
              <a:gd name="connsiteX2" fmla="*/ 1702161 w 1908990"/>
              <a:gd name="connsiteY2" fmla="*/ 1262743 h 1327922"/>
              <a:gd name="connsiteX3" fmla="*/ 720080 w 1908990"/>
              <a:gd name="connsiteY3" fmla="*/ 1327922 h 1327922"/>
              <a:gd name="connsiteX4" fmla="*/ 0 w 1908990"/>
              <a:gd name="connsiteY4" fmla="*/ 967882 h 1327922"/>
              <a:gd name="connsiteX5" fmla="*/ 216024 w 1908990"/>
              <a:gd name="connsiteY5" fmla="*/ 247802 h 1327922"/>
              <a:gd name="connsiteX6" fmla="*/ 1049018 w 1908990"/>
              <a:gd name="connsiteY6" fmla="*/ 0 h 1327922"/>
              <a:gd name="connsiteX0" fmla="*/ 1049018 w 1702161"/>
              <a:gd name="connsiteY0" fmla="*/ 0 h 1327922"/>
              <a:gd name="connsiteX1" fmla="*/ 667631 w 1702161"/>
              <a:gd name="connsiteY1" fmla="*/ 1056839 h 1327922"/>
              <a:gd name="connsiteX2" fmla="*/ 1702161 w 1702161"/>
              <a:gd name="connsiteY2" fmla="*/ 1262743 h 1327922"/>
              <a:gd name="connsiteX3" fmla="*/ 720080 w 1702161"/>
              <a:gd name="connsiteY3" fmla="*/ 1327922 h 1327922"/>
              <a:gd name="connsiteX4" fmla="*/ 0 w 1702161"/>
              <a:gd name="connsiteY4" fmla="*/ 967882 h 1327922"/>
              <a:gd name="connsiteX5" fmla="*/ 216024 w 1702161"/>
              <a:gd name="connsiteY5" fmla="*/ 247802 h 1327922"/>
              <a:gd name="connsiteX6" fmla="*/ 1049018 w 1702161"/>
              <a:gd name="connsiteY6" fmla="*/ 0 h 1327922"/>
              <a:gd name="connsiteX0" fmla="*/ 1398966 w 1702161"/>
              <a:gd name="connsiteY0" fmla="*/ 0 h 1676345"/>
              <a:gd name="connsiteX1" fmla="*/ 667631 w 1702161"/>
              <a:gd name="connsiteY1" fmla="*/ 1405262 h 1676345"/>
              <a:gd name="connsiteX2" fmla="*/ 1702161 w 1702161"/>
              <a:gd name="connsiteY2" fmla="*/ 1611166 h 1676345"/>
              <a:gd name="connsiteX3" fmla="*/ 720080 w 1702161"/>
              <a:gd name="connsiteY3" fmla="*/ 1676345 h 1676345"/>
              <a:gd name="connsiteX4" fmla="*/ 0 w 1702161"/>
              <a:gd name="connsiteY4" fmla="*/ 1316305 h 1676345"/>
              <a:gd name="connsiteX5" fmla="*/ 216024 w 1702161"/>
              <a:gd name="connsiteY5" fmla="*/ 596225 h 1676345"/>
              <a:gd name="connsiteX6" fmla="*/ 1398966 w 1702161"/>
              <a:gd name="connsiteY6" fmla="*/ 0 h 1676345"/>
              <a:gd name="connsiteX0" fmla="*/ 1398966 w 1702161"/>
              <a:gd name="connsiteY0" fmla="*/ 0 h 1676345"/>
              <a:gd name="connsiteX1" fmla="*/ 1267944 w 1702161"/>
              <a:gd name="connsiteY1" fmla="*/ 262308 h 1676345"/>
              <a:gd name="connsiteX2" fmla="*/ 667631 w 1702161"/>
              <a:gd name="connsiteY2" fmla="*/ 1405262 h 1676345"/>
              <a:gd name="connsiteX3" fmla="*/ 1702161 w 1702161"/>
              <a:gd name="connsiteY3" fmla="*/ 1611166 h 1676345"/>
              <a:gd name="connsiteX4" fmla="*/ 720080 w 1702161"/>
              <a:gd name="connsiteY4" fmla="*/ 1676345 h 1676345"/>
              <a:gd name="connsiteX5" fmla="*/ 0 w 1702161"/>
              <a:gd name="connsiteY5" fmla="*/ 1316305 h 1676345"/>
              <a:gd name="connsiteX6" fmla="*/ 216024 w 1702161"/>
              <a:gd name="connsiteY6" fmla="*/ 596225 h 1676345"/>
              <a:gd name="connsiteX7" fmla="*/ 1398966 w 1702161"/>
              <a:gd name="connsiteY7" fmla="*/ 0 h 1676345"/>
              <a:gd name="connsiteX0" fmla="*/ 1398966 w 1802415"/>
              <a:gd name="connsiteY0" fmla="*/ 0 h 1676345"/>
              <a:gd name="connsiteX1" fmla="*/ 1802415 w 1802415"/>
              <a:gd name="connsiteY1" fmla="*/ 940548 h 1676345"/>
              <a:gd name="connsiteX2" fmla="*/ 667631 w 1802415"/>
              <a:gd name="connsiteY2" fmla="*/ 1405262 h 1676345"/>
              <a:gd name="connsiteX3" fmla="*/ 1702161 w 1802415"/>
              <a:gd name="connsiteY3" fmla="*/ 1611166 h 1676345"/>
              <a:gd name="connsiteX4" fmla="*/ 720080 w 1802415"/>
              <a:gd name="connsiteY4" fmla="*/ 1676345 h 1676345"/>
              <a:gd name="connsiteX5" fmla="*/ 0 w 1802415"/>
              <a:gd name="connsiteY5" fmla="*/ 1316305 h 1676345"/>
              <a:gd name="connsiteX6" fmla="*/ 216024 w 1802415"/>
              <a:gd name="connsiteY6" fmla="*/ 596225 h 1676345"/>
              <a:gd name="connsiteX7" fmla="*/ 1398966 w 1802415"/>
              <a:gd name="connsiteY7" fmla="*/ 0 h 1676345"/>
              <a:gd name="connsiteX0" fmla="*/ 1398966 w 1802415"/>
              <a:gd name="connsiteY0" fmla="*/ 0 h 1676345"/>
              <a:gd name="connsiteX1" fmla="*/ 1802415 w 1802415"/>
              <a:gd name="connsiteY1" fmla="*/ 940548 h 1676345"/>
              <a:gd name="connsiteX2" fmla="*/ 1263398 w 1802415"/>
              <a:gd name="connsiteY2" fmla="*/ 1143502 h 1676345"/>
              <a:gd name="connsiteX3" fmla="*/ 667631 w 1802415"/>
              <a:gd name="connsiteY3" fmla="*/ 1405262 h 1676345"/>
              <a:gd name="connsiteX4" fmla="*/ 1702161 w 1802415"/>
              <a:gd name="connsiteY4" fmla="*/ 1611166 h 1676345"/>
              <a:gd name="connsiteX5" fmla="*/ 720080 w 1802415"/>
              <a:gd name="connsiteY5" fmla="*/ 1676345 h 1676345"/>
              <a:gd name="connsiteX6" fmla="*/ 0 w 1802415"/>
              <a:gd name="connsiteY6" fmla="*/ 1316305 h 1676345"/>
              <a:gd name="connsiteX7" fmla="*/ 216024 w 1802415"/>
              <a:gd name="connsiteY7" fmla="*/ 596225 h 1676345"/>
              <a:gd name="connsiteX8" fmla="*/ 1398966 w 1802415"/>
              <a:gd name="connsiteY8" fmla="*/ 0 h 1676345"/>
              <a:gd name="connsiteX0" fmla="*/ 1398966 w 1802415"/>
              <a:gd name="connsiteY0" fmla="*/ 0 h 1676345"/>
              <a:gd name="connsiteX1" fmla="*/ 1802415 w 1802415"/>
              <a:gd name="connsiteY1" fmla="*/ 940548 h 1676345"/>
              <a:gd name="connsiteX2" fmla="*/ 1694859 w 1802415"/>
              <a:gd name="connsiteY2" fmla="*/ 1615155 h 1676345"/>
              <a:gd name="connsiteX3" fmla="*/ 667631 w 1802415"/>
              <a:gd name="connsiteY3" fmla="*/ 1405262 h 1676345"/>
              <a:gd name="connsiteX4" fmla="*/ 1702161 w 1802415"/>
              <a:gd name="connsiteY4" fmla="*/ 1611166 h 1676345"/>
              <a:gd name="connsiteX5" fmla="*/ 720080 w 1802415"/>
              <a:gd name="connsiteY5" fmla="*/ 1676345 h 1676345"/>
              <a:gd name="connsiteX6" fmla="*/ 0 w 1802415"/>
              <a:gd name="connsiteY6" fmla="*/ 1316305 h 1676345"/>
              <a:gd name="connsiteX7" fmla="*/ 216024 w 1802415"/>
              <a:gd name="connsiteY7" fmla="*/ 596225 h 1676345"/>
              <a:gd name="connsiteX8" fmla="*/ 1398966 w 1802415"/>
              <a:gd name="connsiteY8" fmla="*/ 0 h 1676345"/>
              <a:gd name="connsiteX0" fmla="*/ 1398966 w 1802415"/>
              <a:gd name="connsiteY0" fmla="*/ 0 h 1676345"/>
              <a:gd name="connsiteX1" fmla="*/ 1802415 w 1802415"/>
              <a:gd name="connsiteY1" fmla="*/ 940548 h 1676345"/>
              <a:gd name="connsiteX2" fmla="*/ 1694859 w 1802415"/>
              <a:gd name="connsiteY2" fmla="*/ 1615155 h 1676345"/>
              <a:gd name="connsiteX3" fmla="*/ 667631 w 1802415"/>
              <a:gd name="connsiteY3" fmla="*/ 1405262 h 1676345"/>
              <a:gd name="connsiteX4" fmla="*/ 1349413 w 1802415"/>
              <a:gd name="connsiteY4" fmla="*/ 1544143 h 1676345"/>
              <a:gd name="connsiteX5" fmla="*/ 1702161 w 1802415"/>
              <a:gd name="connsiteY5" fmla="*/ 1611166 h 1676345"/>
              <a:gd name="connsiteX6" fmla="*/ 720080 w 1802415"/>
              <a:gd name="connsiteY6" fmla="*/ 1676345 h 1676345"/>
              <a:gd name="connsiteX7" fmla="*/ 0 w 1802415"/>
              <a:gd name="connsiteY7" fmla="*/ 1316305 h 1676345"/>
              <a:gd name="connsiteX8" fmla="*/ 216024 w 1802415"/>
              <a:gd name="connsiteY8" fmla="*/ 596225 h 1676345"/>
              <a:gd name="connsiteX9" fmla="*/ 1398966 w 1802415"/>
              <a:gd name="connsiteY9" fmla="*/ 0 h 1676345"/>
              <a:gd name="connsiteX0" fmla="*/ 1398966 w 1802415"/>
              <a:gd name="connsiteY0" fmla="*/ 0 h 1676345"/>
              <a:gd name="connsiteX1" fmla="*/ 1802415 w 1802415"/>
              <a:gd name="connsiteY1" fmla="*/ 940548 h 1676345"/>
              <a:gd name="connsiteX2" fmla="*/ 1694859 w 1802415"/>
              <a:gd name="connsiteY2" fmla="*/ 1615155 h 1676345"/>
              <a:gd name="connsiteX3" fmla="*/ 667631 w 1802415"/>
              <a:gd name="connsiteY3" fmla="*/ 1405262 h 1676345"/>
              <a:gd name="connsiteX4" fmla="*/ 1483037 w 1802415"/>
              <a:gd name="connsiteY4" fmla="*/ 774335 h 1676345"/>
              <a:gd name="connsiteX5" fmla="*/ 1702161 w 1802415"/>
              <a:gd name="connsiteY5" fmla="*/ 1611166 h 1676345"/>
              <a:gd name="connsiteX6" fmla="*/ 720080 w 1802415"/>
              <a:gd name="connsiteY6" fmla="*/ 1676345 h 1676345"/>
              <a:gd name="connsiteX7" fmla="*/ 0 w 1802415"/>
              <a:gd name="connsiteY7" fmla="*/ 1316305 h 1676345"/>
              <a:gd name="connsiteX8" fmla="*/ 216024 w 1802415"/>
              <a:gd name="connsiteY8" fmla="*/ 596225 h 1676345"/>
              <a:gd name="connsiteX9" fmla="*/ 1398966 w 1802415"/>
              <a:gd name="connsiteY9" fmla="*/ 0 h 1676345"/>
              <a:gd name="connsiteX0" fmla="*/ 1398966 w 1802415"/>
              <a:gd name="connsiteY0" fmla="*/ 0 h 1676345"/>
              <a:gd name="connsiteX1" fmla="*/ 1802415 w 1802415"/>
              <a:gd name="connsiteY1" fmla="*/ 940548 h 1676345"/>
              <a:gd name="connsiteX2" fmla="*/ 1694859 w 1802415"/>
              <a:gd name="connsiteY2" fmla="*/ 1615155 h 1676345"/>
              <a:gd name="connsiteX3" fmla="*/ 667631 w 1802415"/>
              <a:gd name="connsiteY3" fmla="*/ 1405262 h 1676345"/>
              <a:gd name="connsiteX4" fmla="*/ 1118553 w 1802415"/>
              <a:gd name="connsiteY4" fmla="*/ 1068120 h 1676345"/>
              <a:gd name="connsiteX5" fmla="*/ 1483037 w 1802415"/>
              <a:gd name="connsiteY5" fmla="*/ 774335 h 1676345"/>
              <a:gd name="connsiteX6" fmla="*/ 1702161 w 1802415"/>
              <a:gd name="connsiteY6" fmla="*/ 1611166 h 1676345"/>
              <a:gd name="connsiteX7" fmla="*/ 720080 w 1802415"/>
              <a:gd name="connsiteY7" fmla="*/ 1676345 h 1676345"/>
              <a:gd name="connsiteX8" fmla="*/ 0 w 1802415"/>
              <a:gd name="connsiteY8" fmla="*/ 1316305 h 1676345"/>
              <a:gd name="connsiteX9" fmla="*/ 216024 w 1802415"/>
              <a:gd name="connsiteY9" fmla="*/ 596225 h 1676345"/>
              <a:gd name="connsiteX10" fmla="*/ 1398966 w 1802415"/>
              <a:gd name="connsiteY10" fmla="*/ 0 h 1676345"/>
              <a:gd name="connsiteX0" fmla="*/ 1398966 w 1802415"/>
              <a:gd name="connsiteY0" fmla="*/ 0 h 1676345"/>
              <a:gd name="connsiteX1" fmla="*/ 1802415 w 1802415"/>
              <a:gd name="connsiteY1" fmla="*/ 940548 h 1676345"/>
              <a:gd name="connsiteX2" fmla="*/ 1694859 w 1802415"/>
              <a:gd name="connsiteY2" fmla="*/ 1615155 h 1676345"/>
              <a:gd name="connsiteX3" fmla="*/ 667631 w 1802415"/>
              <a:gd name="connsiteY3" fmla="*/ 1405262 h 1676345"/>
              <a:gd name="connsiteX4" fmla="*/ 1005275 w 1802415"/>
              <a:gd name="connsiteY4" fmla="*/ 444520 h 1676345"/>
              <a:gd name="connsiteX5" fmla="*/ 1483037 w 1802415"/>
              <a:gd name="connsiteY5" fmla="*/ 774335 h 1676345"/>
              <a:gd name="connsiteX6" fmla="*/ 1702161 w 1802415"/>
              <a:gd name="connsiteY6" fmla="*/ 1611166 h 1676345"/>
              <a:gd name="connsiteX7" fmla="*/ 720080 w 1802415"/>
              <a:gd name="connsiteY7" fmla="*/ 1676345 h 1676345"/>
              <a:gd name="connsiteX8" fmla="*/ 0 w 1802415"/>
              <a:gd name="connsiteY8" fmla="*/ 1316305 h 1676345"/>
              <a:gd name="connsiteX9" fmla="*/ 216024 w 1802415"/>
              <a:gd name="connsiteY9" fmla="*/ 596225 h 1676345"/>
              <a:gd name="connsiteX10" fmla="*/ 1398966 w 1802415"/>
              <a:gd name="connsiteY10" fmla="*/ 0 h 1676345"/>
              <a:gd name="connsiteX0" fmla="*/ 1276434 w 1802415"/>
              <a:gd name="connsiteY0" fmla="*/ 0 h 2064817"/>
              <a:gd name="connsiteX1" fmla="*/ 1802415 w 1802415"/>
              <a:gd name="connsiteY1" fmla="*/ 1329020 h 2064817"/>
              <a:gd name="connsiteX2" fmla="*/ 1694859 w 1802415"/>
              <a:gd name="connsiteY2" fmla="*/ 2003627 h 2064817"/>
              <a:gd name="connsiteX3" fmla="*/ 667631 w 1802415"/>
              <a:gd name="connsiteY3" fmla="*/ 1793734 h 2064817"/>
              <a:gd name="connsiteX4" fmla="*/ 1005275 w 1802415"/>
              <a:gd name="connsiteY4" fmla="*/ 832992 h 2064817"/>
              <a:gd name="connsiteX5" fmla="*/ 1483037 w 1802415"/>
              <a:gd name="connsiteY5" fmla="*/ 1162807 h 2064817"/>
              <a:gd name="connsiteX6" fmla="*/ 1702161 w 1802415"/>
              <a:gd name="connsiteY6" fmla="*/ 1999638 h 2064817"/>
              <a:gd name="connsiteX7" fmla="*/ 720080 w 1802415"/>
              <a:gd name="connsiteY7" fmla="*/ 2064817 h 2064817"/>
              <a:gd name="connsiteX8" fmla="*/ 0 w 1802415"/>
              <a:gd name="connsiteY8" fmla="*/ 1704777 h 2064817"/>
              <a:gd name="connsiteX9" fmla="*/ 216024 w 1802415"/>
              <a:gd name="connsiteY9" fmla="*/ 984697 h 2064817"/>
              <a:gd name="connsiteX10" fmla="*/ 1276434 w 1802415"/>
              <a:gd name="connsiteY10" fmla="*/ 0 h 2064817"/>
              <a:gd name="connsiteX0" fmla="*/ 1463919 w 1989900"/>
              <a:gd name="connsiteY0" fmla="*/ 1086566 h 3151383"/>
              <a:gd name="connsiteX1" fmla="*/ 1989900 w 1989900"/>
              <a:gd name="connsiteY1" fmla="*/ 2415586 h 3151383"/>
              <a:gd name="connsiteX2" fmla="*/ 1882344 w 1989900"/>
              <a:gd name="connsiteY2" fmla="*/ 3090193 h 3151383"/>
              <a:gd name="connsiteX3" fmla="*/ 855116 w 1989900"/>
              <a:gd name="connsiteY3" fmla="*/ 2880300 h 3151383"/>
              <a:gd name="connsiteX4" fmla="*/ 1192760 w 1989900"/>
              <a:gd name="connsiteY4" fmla="*/ 1919558 h 3151383"/>
              <a:gd name="connsiteX5" fmla="*/ 1670522 w 1989900"/>
              <a:gd name="connsiteY5" fmla="*/ 2249373 h 3151383"/>
              <a:gd name="connsiteX6" fmla="*/ 1889646 w 1989900"/>
              <a:gd name="connsiteY6" fmla="*/ 3086204 h 3151383"/>
              <a:gd name="connsiteX7" fmla="*/ 907565 w 1989900"/>
              <a:gd name="connsiteY7" fmla="*/ 3151383 h 3151383"/>
              <a:gd name="connsiteX8" fmla="*/ 187485 w 1989900"/>
              <a:gd name="connsiteY8" fmla="*/ 2791343 h 3151383"/>
              <a:gd name="connsiteX9" fmla="*/ 0 w 1989900"/>
              <a:gd name="connsiteY9" fmla="*/ 0 h 3151383"/>
              <a:gd name="connsiteX10" fmla="*/ 1463919 w 1989900"/>
              <a:gd name="connsiteY10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1918876 w 3053660"/>
              <a:gd name="connsiteY3" fmla="*/ 2880300 h 3151383"/>
              <a:gd name="connsiteX4" fmla="*/ 2256520 w 3053660"/>
              <a:gd name="connsiteY4" fmla="*/ 1919558 h 3151383"/>
              <a:gd name="connsiteX5" fmla="*/ 2734282 w 3053660"/>
              <a:gd name="connsiteY5" fmla="*/ 2249373 h 3151383"/>
              <a:gd name="connsiteX6" fmla="*/ 2953406 w 3053660"/>
              <a:gd name="connsiteY6" fmla="*/ 3086204 h 3151383"/>
              <a:gd name="connsiteX7" fmla="*/ 1971325 w 3053660"/>
              <a:gd name="connsiteY7" fmla="*/ 3151383 h 3151383"/>
              <a:gd name="connsiteX8" fmla="*/ 0 w 3053660"/>
              <a:gd name="connsiteY8" fmla="*/ 2044017 h 3151383"/>
              <a:gd name="connsiteX9" fmla="*/ 1063760 w 3053660"/>
              <a:gd name="connsiteY9" fmla="*/ 0 h 3151383"/>
              <a:gd name="connsiteX10" fmla="*/ 2527679 w 3053660"/>
              <a:gd name="connsiteY10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74608 w 3053660"/>
              <a:gd name="connsiteY3" fmla="*/ 2151573 h 3151383"/>
              <a:gd name="connsiteX4" fmla="*/ 2256520 w 3053660"/>
              <a:gd name="connsiteY4" fmla="*/ 1919558 h 3151383"/>
              <a:gd name="connsiteX5" fmla="*/ 2734282 w 3053660"/>
              <a:gd name="connsiteY5" fmla="*/ 2249373 h 3151383"/>
              <a:gd name="connsiteX6" fmla="*/ 2953406 w 3053660"/>
              <a:gd name="connsiteY6" fmla="*/ 3086204 h 3151383"/>
              <a:gd name="connsiteX7" fmla="*/ 1971325 w 3053660"/>
              <a:gd name="connsiteY7" fmla="*/ 3151383 h 3151383"/>
              <a:gd name="connsiteX8" fmla="*/ 0 w 3053660"/>
              <a:gd name="connsiteY8" fmla="*/ 2044017 h 3151383"/>
              <a:gd name="connsiteX9" fmla="*/ 1063760 w 3053660"/>
              <a:gd name="connsiteY9" fmla="*/ 0 h 3151383"/>
              <a:gd name="connsiteX10" fmla="*/ 2527679 w 3053660"/>
              <a:gd name="connsiteY10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74608 w 3053660"/>
              <a:gd name="connsiteY3" fmla="*/ 2151573 h 3151383"/>
              <a:gd name="connsiteX4" fmla="*/ 986838 w 3053660"/>
              <a:gd name="connsiteY4" fmla="*/ 771725 h 3151383"/>
              <a:gd name="connsiteX5" fmla="*/ 2734282 w 3053660"/>
              <a:gd name="connsiteY5" fmla="*/ 2249373 h 3151383"/>
              <a:gd name="connsiteX6" fmla="*/ 2953406 w 3053660"/>
              <a:gd name="connsiteY6" fmla="*/ 3086204 h 3151383"/>
              <a:gd name="connsiteX7" fmla="*/ 1971325 w 3053660"/>
              <a:gd name="connsiteY7" fmla="*/ 3151383 h 3151383"/>
              <a:gd name="connsiteX8" fmla="*/ 0 w 3053660"/>
              <a:gd name="connsiteY8" fmla="*/ 2044017 h 3151383"/>
              <a:gd name="connsiteX9" fmla="*/ 1063760 w 3053660"/>
              <a:gd name="connsiteY9" fmla="*/ 0 h 3151383"/>
              <a:gd name="connsiteX10" fmla="*/ 2527679 w 3053660"/>
              <a:gd name="connsiteY10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74608 w 3053660"/>
              <a:gd name="connsiteY3" fmla="*/ 2151573 h 3151383"/>
              <a:gd name="connsiteX4" fmla="*/ 787383 w 3053660"/>
              <a:gd name="connsiteY4" fmla="*/ 1154978 h 3151383"/>
              <a:gd name="connsiteX5" fmla="*/ 2734282 w 3053660"/>
              <a:gd name="connsiteY5" fmla="*/ 2249373 h 3151383"/>
              <a:gd name="connsiteX6" fmla="*/ 2953406 w 3053660"/>
              <a:gd name="connsiteY6" fmla="*/ 3086204 h 3151383"/>
              <a:gd name="connsiteX7" fmla="*/ 1971325 w 3053660"/>
              <a:gd name="connsiteY7" fmla="*/ 3151383 h 3151383"/>
              <a:gd name="connsiteX8" fmla="*/ 0 w 3053660"/>
              <a:gd name="connsiteY8" fmla="*/ 2044017 h 3151383"/>
              <a:gd name="connsiteX9" fmla="*/ 1063760 w 3053660"/>
              <a:gd name="connsiteY9" fmla="*/ 0 h 3151383"/>
              <a:gd name="connsiteX10" fmla="*/ 2527679 w 3053660"/>
              <a:gd name="connsiteY10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46584 w 3053660"/>
              <a:gd name="connsiteY3" fmla="*/ 1893462 h 3151383"/>
              <a:gd name="connsiteX4" fmla="*/ 787383 w 3053660"/>
              <a:gd name="connsiteY4" fmla="*/ 1154978 h 3151383"/>
              <a:gd name="connsiteX5" fmla="*/ 2734282 w 3053660"/>
              <a:gd name="connsiteY5" fmla="*/ 2249373 h 3151383"/>
              <a:gd name="connsiteX6" fmla="*/ 2953406 w 3053660"/>
              <a:gd name="connsiteY6" fmla="*/ 3086204 h 3151383"/>
              <a:gd name="connsiteX7" fmla="*/ 1971325 w 3053660"/>
              <a:gd name="connsiteY7" fmla="*/ 3151383 h 3151383"/>
              <a:gd name="connsiteX8" fmla="*/ 0 w 3053660"/>
              <a:gd name="connsiteY8" fmla="*/ 2044017 h 3151383"/>
              <a:gd name="connsiteX9" fmla="*/ 1063760 w 3053660"/>
              <a:gd name="connsiteY9" fmla="*/ 0 h 3151383"/>
              <a:gd name="connsiteX10" fmla="*/ 2527679 w 3053660"/>
              <a:gd name="connsiteY10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46584 w 3053660"/>
              <a:gd name="connsiteY3" fmla="*/ 1893462 h 3151383"/>
              <a:gd name="connsiteX4" fmla="*/ 787383 w 3053660"/>
              <a:gd name="connsiteY4" fmla="*/ 1154978 h 3151383"/>
              <a:gd name="connsiteX5" fmla="*/ 1725321 w 3053660"/>
              <a:gd name="connsiteY5" fmla="*/ 912524 h 3151383"/>
              <a:gd name="connsiteX6" fmla="*/ 2953406 w 3053660"/>
              <a:gd name="connsiteY6" fmla="*/ 3086204 h 3151383"/>
              <a:gd name="connsiteX7" fmla="*/ 1971325 w 3053660"/>
              <a:gd name="connsiteY7" fmla="*/ 3151383 h 3151383"/>
              <a:gd name="connsiteX8" fmla="*/ 0 w 3053660"/>
              <a:gd name="connsiteY8" fmla="*/ 2044017 h 3151383"/>
              <a:gd name="connsiteX9" fmla="*/ 1063760 w 3053660"/>
              <a:gd name="connsiteY9" fmla="*/ 0 h 3151383"/>
              <a:gd name="connsiteX10" fmla="*/ 2527679 w 3053660"/>
              <a:gd name="connsiteY10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46584 w 3053660"/>
              <a:gd name="connsiteY3" fmla="*/ 1893462 h 3151383"/>
              <a:gd name="connsiteX4" fmla="*/ 787383 w 3053660"/>
              <a:gd name="connsiteY4" fmla="*/ 1154978 h 3151383"/>
              <a:gd name="connsiteX5" fmla="*/ 1725321 w 3053660"/>
              <a:gd name="connsiteY5" fmla="*/ 912524 h 3151383"/>
              <a:gd name="connsiteX6" fmla="*/ 2524402 w 3053660"/>
              <a:gd name="connsiteY6" fmla="*/ 2316826 h 3151383"/>
              <a:gd name="connsiteX7" fmla="*/ 2953406 w 3053660"/>
              <a:gd name="connsiteY7" fmla="*/ 3086204 h 3151383"/>
              <a:gd name="connsiteX8" fmla="*/ 1971325 w 3053660"/>
              <a:gd name="connsiteY8" fmla="*/ 3151383 h 3151383"/>
              <a:gd name="connsiteX9" fmla="*/ 0 w 3053660"/>
              <a:gd name="connsiteY9" fmla="*/ 2044017 h 3151383"/>
              <a:gd name="connsiteX10" fmla="*/ 1063760 w 3053660"/>
              <a:gd name="connsiteY10" fmla="*/ 0 h 3151383"/>
              <a:gd name="connsiteX11" fmla="*/ 2527679 w 3053660"/>
              <a:gd name="connsiteY11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46584 w 3053660"/>
              <a:gd name="connsiteY3" fmla="*/ 1893462 h 3151383"/>
              <a:gd name="connsiteX4" fmla="*/ 787383 w 3053660"/>
              <a:gd name="connsiteY4" fmla="*/ 1154978 h 3151383"/>
              <a:gd name="connsiteX5" fmla="*/ 1725321 w 3053660"/>
              <a:gd name="connsiteY5" fmla="*/ 912524 h 3151383"/>
              <a:gd name="connsiteX6" fmla="*/ 2555703 w 3053660"/>
              <a:gd name="connsiteY6" fmla="*/ 1344676 h 3151383"/>
              <a:gd name="connsiteX7" fmla="*/ 2953406 w 3053660"/>
              <a:gd name="connsiteY7" fmla="*/ 3086204 h 3151383"/>
              <a:gd name="connsiteX8" fmla="*/ 1971325 w 3053660"/>
              <a:gd name="connsiteY8" fmla="*/ 3151383 h 3151383"/>
              <a:gd name="connsiteX9" fmla="*/ 0 w 3053660"/>
              <a:gd name="connsiteY9" fmla="*/ 2044017 h 3151383"/>
              <a:gd name="connsiteX10" fmla="*/ 1063760 w 3053660"/>
              <a:gd name="connsiteY10" fmla="*/ 0 h 3151383"/>
              <a:gd name="connsiteX11" fmla="*/ 2527679 w 3053660"/>
              <a:gd name="connsiteY11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46584 w 3053660"/>
              <a:gd name="connsiteY3" fmla="*/ 1893462 h 3151383"/>
              <a:gd name="connsiteX4" fmla="*/ 787383 w 3053660"/>
              <a:gd name="connsiteY4" fmla="*/ 1154978 h 3151383"/>
              <a:gd name="connsiteX5" fmla="*/ 1725321 w 3053660"/>
              <a:gd name="connsiteY5" fmla="*/ 912524 h 3151383"/>
              <a:gd name="connsiteX6" fmla="*/ 2555703 w 3053660"/>
              <a:gd name="connsiteY6" fmla="*/ 1344676 h 3151383"/>
              <a:gd name="connsiteX7" fmla="*/ 2754678 w 3053660"/>
              <a:gd name="connsiteY7" fmla="*/ 2228050 h 3151383"/>
              <a:gd name="connsiteX8" fmla="*/ 2953406 w 3053660"/>
              <a:gd name="connsiteY8" fmla="*/ 3086204 h 3151383"/>
              <a:gd name="connsiteX9" fmla="*/ 1971325 w 3053660"/>
              <a:gd name="connsiteY9" fmla="*/ 3151383 h 3151383"/>
              <a:gd name="connsiteX10" fmla="*/ 0 w 3053660"/>
              <a:gd name="connsiteY10" fmla="*/ 2044017 h 3151383"/>
              <a:gd name="connsiteX11" fmla="*/ 1063760 w 3053660"/>
              <a:gd name="connsiteY11" fmla="*/ 0 h 3151383"/>
              <a:gd name="connsiteX12" fmla="*/ 2527679 w 3053660"/>
              <a:gd name="connsiteY12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46584 w 3053660"/>
              <a:gd name="connsiteY3" fmla="*/ 1893462 h 3151383"/>
              <a:gd name="connsiteX4" fmla="*/ 787383 w 3053660"/>
              <a:gd name="connsiteY4" fmla="*/ 1154978 h 3151383"/>
              <a:gd name="connsiteX5" fmla="*/ 1725321 w 3053660"/>
              <a:gd name="connsiteY5" fmla="*/ 912524 h 3151383"/>
              <a:gd name="connsiteX6" fmla="*/ 2555703 w 3053660"/>
              <a:gd name="connsiteY6" fmla="*/ 1344676 h 3151383"/>
              <a:gd name="connsiteX7" fmla="*/ 2348420 w 3053660"/>
              <a:gd name="connsiteY7" fmla="*/ 2210910 h 3151383"/>
              <a:gd name="connsiteX8" fmla="*/ 2953406 w 3053660"/>
              <a:gd name="connsiteY8" fmla="*/ 3086204 h 3151383"/>
              <a:gd name="connsiteX9" fmla="*/ 1971325 w 3053660"/>
              <a:gd name="connsiteY9" fmla="*/ 3151383 h 3151383"/>
              <a:gd name="connsiteX10" fmla="*/ 0 w 3053660"/>
              <a:gd name="connsiteY10" fmla="*/ 2044017 h 3151383"/>
              <a:gd name="connsiteX11" fmla="*/ 1063760 w 3053660"/>
              <a:gd name="connsiteY11" fmla="*/ 0 h 3151383"/>
              <a:gd name="connsiteX12" fmla="*/ 2527679 w 3053660"/>
              <a:gd name="connsiteY12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2081190 w 3053660"/>
              <a:gd name="connsiteY3" fmla="*/ 2626119 h 3151383"/>
              <a:gd name="connsiteX4" fmla="*/ 646584 w 3053660"/>
              <a:gd name="connsiteY4" fmla="*/ 1893462 h 3151383"/>
              <a:gd name="connsiteX5" fmla="*/ 787383 w 3053660"/>
              <a:gd name="connsiteY5" fmla="*/ 1154978 h 3151383"/>
              <a:gd name="connsiteX6" fmla="*/ 1725321 w 3053660"/>
              <a:gd name="connsiteY6" fmla="*/ 912524 h 3151383"/>
              <a:gd name="connsiteX7" fmla="*/ 2555703 w 3053660"/>
              <a:gd name="connsiteY7" fmla="*/ 1344676 h 3151383"/>
              <a:gd name="connsiteX8" fmla="*/ 2348420 w 3053660"/>
              <a:gd name="connsiteY8" fmla="*/ 2210910 h 3151383"/>
              <a:gd name="connsiteX9" fmla="*/ 2953406 w 3053660"/>
              <a:gd name="connsiteY9" fmla="*/ 3086204 h 3151383"/>
              <a:gd name="connsiteX10" fmla="*/ 1971325 w 3053660"/>
              <a:gd name="connsiteY10" fmla="*/ 3151383 h 3151383"/>
              <a:gd name="connsiteX11" fmla="*/ 0 w 3053660"/>
              <a:gd name="connsiteY11" fmla="*/ 2044017 h 3151383"/>
              <a:gd name="connsiteX12" fmla="*/ 1063760 w 3053660"/>
              <a:gd name="connsiteY12" fmla="*/ 0 h 3151383"/>
              <a:gd name="connsiteX13" fmla="*/ 2527679 w 3053660"/>
              <a:gd name="connsiteY13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2348420 w 3053660"/>
              <a:gd name="connsiteY3" fmla="*/ 2210910 h 3151383"/>
              <a:gd name="connsiteX4" fmla="*/ 646584 w 3053660"/>
              <a:gd name="connsiteY4" fmla="*/ 1893462 h 3151383"/>
              <a:gd name="connsiteX5" fmla="*/ 787383 w 3053660"/>
              <a:gd name="connsiteY5" fmla="*/ 1154978 h 3151383"/>
              <a:gd name="connsiteX6" fmla="*/ 1725321 w 3053660"/>
              <a:gd name="connsiteY6" fmla="*/ 912524 h 3151383"/>
              <a:gd name="connsiteX7" fmla="*/ 2555703 w 3053660"/>
              <a:gd name="connsiteY7" fmla="*/ 1344676 h 3151383"/>
              <a:gd name="connsiteX8" fmla="*/ 2348420 w 3053660"/>
              <a:gd name="connsiteY8" fmla="*/ 2210910 h 3151383"/>
              <a:gd name="connsiteX9" fmla="*/ 2953406 w 3053660"/>
              <a:gd name="connsiteY9" fmla="*/ 3086204 h 3151383"/>
              <a:gd name="connsiteX10" fmla="*/ 1971325 w 3053660"/>
              <a:gd name="connsiteY10" fmla="*/ 3151383 h 3151383"/>
              <a:gd name="connsiteX11" fmla="*/ 0 w 3053660"/>
              <a:gd name="connsiteY11" fmla="*/ 2044017 h 3151383"/>
              <a:gd name="connsiteX12" fmla="*/ 1063760 w 3053660"/>
              <a:gd name="connsiteY12" fmla="*/ 0 h 3151383"/>
              <a:gd name="connsiteX13" fmla="*/ 2527679 w 3053660"/>
              <a:gd name="connsiteY13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2348420 w 3053660"/>
              <a:gd name="connsiteY3" fmla="*/ 2210910 h 3151383"/>
              <a:gd name="connsiteX4" fmla="*/ 1477182 w 3053660"/>
              <a:gd name="connsiteY4" fmla="*/ 2041802 h 3151383"/>
              <a:gd name="connsiteX5" fmla="*/ 646584 w 3053660"/>
              <a:gd name="connsiteY5" fmla="*/ 1893462 h 3151383"/>
              <a:gd name="connsiteX6" fmla="*/ 787383 w 3053660"/>
              <a:gd name="connsiteY6" fmla="*/ 1154978 h 3151383"/>
              <a:gd name="connsiteX7" fmla="*/ 1725321 w 3053660"/>
              <a:gd name="connsiteY7" fmla="*/ 912524 h 3151383"/>
              <a:gd name="connsiteX8" fmla="*/ 2555703 w 3053660"/>
              <a:gd name="connsiteY8" fmla="*/ 1344676 h 3151383"/>
              <a:gd name="connsiteX9" fmla="*/ 2348420 w 3053660"/>
              <a:gd name="connsiteY9" fmla="*/ 2210910 h 3151383"/>
              <a:gd name="connsiteX10" fmla="*/ 2953406 w 3053660"/>
              <a:gd name="connsiteY10" fmla="*/ 3086204 h 3151383"/>
              <a:gd name="connsiteX11" fmla="*/ 1971325 w 3053660"/>
              <a:gd name="connsiteY11" fmla="*/ 3151383 h 3151383"/>
              <a:gd name="connsiteX12" fmla="*/ 0 w 3053660"/>
              <a:gd name="connsiteY12" fmla="*/ 2044017 h 3151383"/>
              <a:gd name="connsiteX13" fmla="*/ 1063760 w 3053660"/>
              <a:gd name="connsiteY13" fmla="*/ 0 h 3151383"/>
              <a:gd name="connsiteX14" fmla="*/ 2527679 w 3053660"/>
              <a:gd name="connsiteY14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2348420 w 3053660"/>
              <a:gd name="connsiteY3" fmla="*/ 2210910 h 3151383"/>
              <a:gd name="connsiteX4" fmla="*/ 1413091 w 3053660"/>
              <a:gd name="connsiteY4" fmla="*/ 2292372 h 3151383"/>
              <a:gd name="connsiteX5" fmla="*/ 646584 w 3053660"/>
              <a:gd name="connsiteY5" fmla="*/ 1893462 h 3151383"/>
              <a:gd name="connsiteX6" fmla="*/ 787383 w 3053660"/>
              <a:gd name="connsiteY6" fmla="*/ 1154978 h 3151383"/>
              <a:gd name="connsiteX7" fmla="*/ 1725321 w 3053660"/>
              <a:gd name="connsiteY7" fmla="*/ 912524 h 3151383"/>
              <a:gd name="connsiteX8" fmla="*/ 2555703 w 3053660"/>
              <a:gd name="connsiteY8" fmla="*/ 1344676 h 3151383"/>
              <a:gd name="connsiteX9" fmla="*/ 2348420 w 3053660"/>
              <a:gd name="connsiteY9" fmla="*/ 2210910 h 3151383"/>
              <a:gd name="connsiteX10" fmla="*/ 2953406 w 3053660"/>
              <a:gd name="connsiteY10" fmla="*/ 3086204 h 3151383"/>
              <a:gd name="connsiteX11" fmla="*/ 1971325 w 3053660"/>
              <a:gd name="connsiteY11" fmla="*/ 3151383 h 3151383"/>
              <a:gd name="connsiteX12" fmla="*/ 0 w 3053660"/>
              <a:gd name="connsiteY12" fmla="*/ 2044017 h 3151383"/>
              <a:gd name="connsiteX13" fmla="*/ 1063760 w 3053660"/>
              <a:gd name="connsiteY13" fmla="*/ 0 h 3151383"/>
              <a:gd name="connsiteX14" fmla="*/ 2527679 w 3053660"/>
              <a:gd name="connsiteY14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2348420 w 3053660"/>
              <a:gd name="connsiteY3" fmla="*/ 2210910 h 3151383"/>
              <a:gd name="connsiteX4" fmla="*/ 1413091 w 3053660"/>
              <a:gd name="connsiteY4" fmla="*/ 2292372 h 3151383"/>
              <a:gd name="connsiteX5" fmla="*/ 646584 w 3053660"/>
              <a:gd name="connsiteY5" fmla="*/ 1893462 h 3151383"/>
              <a:gd name="connsiteX6" fmla="*/ 851258 w 3053660"/>
              <a:gd name="connsiteY6" fmla="*/ 1188221 h 3151383"/>
              <a:gd name="connsiteX7" fmla="*/ 1725321 w 3053660"/>
              <a:gd name="connsiteY7" fmla="*/ 912524 h 3151383"/>
              <a:gd name="connsiteX8" fmla="*/ 2555703 w 3053660"/>
              <a:gd name="connsiteY8" fmla="*/ 1344676 h 3151383"/>
              <a:gd name="connsiteX9" fmla="*/ 2348420 w 3053660"/>
              <a:gd name="connsiteY9" fmla="*/ 2210910 h 3151383"/>
              <a:gd name="connsiteX10" fmla="*/ 2953406 w 3053660"/>
              <a:gd name="connsiteY10" fmla="*/ 3086204 h 3151383"/>
              <a:gd name="connsiteX11" fmla="*/ 1971325 w 3053660"/>
              <a:gd name="connsiteY11" fmla="*/ 3151383 h 3151383"/>
              <a:gd name="connsiteX12" fmla="*/ 0 w 3053660"/>
              <a:gd name="connsiteY12" fmla="*/ 2044017 h 3151383"/>
              <a:gd name="connsiteX13" fmla="*/ 1063760 w 3053660"/>
              <a:gd name="connsiteY13" fmla="*/ 0 h 3151383"/>
              <a:gd name="connsiteX14" fmla="*/ 2527679 w 3053660"/>
              <a:gd name="connsiteY14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2348420 w 3053660"/>
              <a:gd name="connsiteY3" fmla="*/ 2210910 h 3151383"/>
              <a:gd name="connsiteX4" fmla="*/ 1413091 w 3053660"/>
              <a:gd name="connsiteY4" fmla="*/ 2292372 h 3151383"/>
              <a:gd name="connsiteX5" fmla="*/ 646584 w 3053660"/>
              <a:gd name="connsiteY5" fmla="*/ 1893462 h 3151383"/>
              <a:gd name="connsiteX6" fmla="*/ 851258 w 3053660"/>
              <a:gd name="connsiteY6" fmla="*/ 1188221 h 3151383"/>
              <a:gd name="connsiteX7" fmla="*/ 1725321 w 3053660"/>
              <a:gd name="connsiteY7" fmla="*/ 912524 h 3151383"/>
              <a:gd name="connsiteX8" fmla="*/ 2555703 w 3053660"/>
              <a:gd name="connsiteY8" fmla="*/ 1344676 h 3151383"/>
              <a:gd name="connsiteX9" fmla="*/ 2348420 w 3053660"/>
              <a:gd name="connsiteY9" fmla="*/ 2210910 h 3151383"/>
              <a:gd name="connsiteX10" fmla="*/ 2953406 w 3053660"/>
              <a:gd name="connsiteY10" fmla="*/ 3086204 h 3151383"/>
              <a:gd name="connsiteX11" fmla="*/ 1971325 w 3053660"/>
              <a:gd name="connsiteY11" fmla="*/ 3151383 h 3151383"/>
              <a:gd name="connsiteX12" fmla="*/ 0 w 3053660"/>
              <a:gd name="connsiteY12" fmla="*/ 2044017 h 3151383"/>
              <a:gd name="connsiteX13" fmla="*/ 1063760 w 3053660"/>
              <a:gd name="connsiteY13" fmla="*/ 0 h 3151383"/>
              <a:gd name="connsiteX14" fmla="*/ 2527679 w 3053660"/>
              <a:gd name="connsiteY14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2348420 w 3053660"/>
              <a:gd name="connsiteY3" fmla="*/ 2210910 h 3151383"/>
              <a:gd name="connsiteX4" fmla="*/ 1413091 w 3053660"/>
              <a:gd name="connsiteY4" fmla="*/ 2292372 h 3151383"/>
              <a:gd name="connsiteX5" fmla="*/ 646584 w 3053660"/>
              <a:gd name="connsiteY5" fmla="*/ 1893462 h 3151383"/>
              <a:gd name="connsiteX6" fmla="*/ 851258 w 3053660"/>
              <a:gd name="connsiteY6" fmla="*/ 1188221 h 3151383"/>
              <a:gd name="connsiteX7" fmla="*/ 1725321 w 3053660"/>
              <a:gd name="connsiteY7" fmla="*/ 912524 h 3151383"/>
              <a:gd name="connsiteX8" fmla="*/ 2555703 w 3053660"/>
              <a:gd name="connsiteY8" fmla="*/ 1344676 h 3151383"/>
              <a:gd name="connsiteX9" fmla="*/ 2348420 w 3053660"/>
              <a:gd name="connsiteY9" fmla="*/ 2210910 h 3151383"/>
              <a:gd name="connsiteX10" fmla="*/ 2667824 w 3053660"/>
              <a:gd name="connsiteY10" fmla="*/ 2672745 h 3151383"/>
              <a:gd name="connsiteX11" fmla="*/ 1971325 w 3053660"/>
              <a:gd name="connsiteY11" fmla="*/ 3151383 h 3151383"/>
              <a:gd name="connsiteX12" fmla="*/ 0 w 3053660"/>
              <a:gd name="connsiteY12" fmla="*/ 2044017 h 3151383"/>
              <a:gd name="connsiteX13" fmla="*/ 1063760 w 3053660"/>
              <a:gd name="connsiteY13" fmla="*/ 0 h 3151383"/>
              <a:gd name="connsiteX14" fmla="*/ 2527679 w 3053660"/>
              <a:gd name="connsiteY14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667824 w 3053660"/>
              <a:gd name="connsiteY2" fmla="*/ 2672745 h 3151383"/>
              <a:gd name="connsiteX3" fmla="*/ 2348420 w 3053660"/>
              <a:gd name="connsiteY3" fmla="*/ 2210910 h 3151383"/>
              <a:gd name="connsiteX4" fmla="*/ 1413091 w 3053660"/>
              <a:gd name="connsiteY4" fmla="*/ 2292372 h 3151383"/>
              <a:gd name="connsiteX5" fmla="*/ 646584 w 3053660"/>
              <a:gd name="connsiteY5" fmla="*/ 1893462 h 3151383"/>
              <a:gd name="connsiteX6" fmla="*/ 851258 w 3053660"/>
              <a:gd name="connsiteY6" fmla="*/ 1188221 h 3151383"/>
              <a:gd name="connsiteX7" fmla="*/ 1725321 w 3053660"/>
              <a:gd name="connsiteY7" fmla="*/ 912524 h 3151383"/>
              <a:gd name="connsiteX8" fmla="*/ 2555703 w 3053660"/>
              <a:gd name="connsiteY8" fmla="*/ 1344676 h 3151383"/>
              <a:gd name="connsiteX9" fmla="*/ 2348420 w 3053660"/>
              <a:gd name="connsiteY9" fmla="*/ 2210910 h 3151383"/>
              <a:gd name="connsiteX10" fmla="*/ 2667824 w 3053660"/>
              <a:gd name="connsiteY10" fmla="*/ 2672745 h 3151383"/>
              <a:gd name="connsiteX11" fmla="*/ 1971325 w 3053660"/>
              <a:gd name="connsiteY11" fmla="*/ 3151383 h 3151383"/>
              <a:gd name="connsiteX12" fmla="*/ 0 w 3053660"/>
              <a:gd name="connsiteY12" fmla="*/ 2044017 h 3151383"/>
              <a:gd name="connsiteX13" fmla="*/ 1063760 w 3053660"/>
              <a:gd name="connsiteY13" fmla="*/ 0 h 3151383"/>
              <a:gd name="connsiteX14" fmla="*/ 2527679 w 3053660"/>
              <a:gd name="connsiteY14" fmla="*/ 1086566 h 3151383"/>
              <a:gd name="connsiteX0" fmla="*/ 2527679 w 3043930"/>
              <a:gd name="connsiteY0" fmla="*/ 1086566 h 3151383"/>
              <a:gd name="connsiteX1" fmla="*/ 3043930 w 3043930"/>
              <a:gd name="connsiteY1" fmla="*/ 1326140 h 3151383"/>
              <a:gd name="connsiteX2" fmla="*/ 2667824 w 3043930"/>
              <a:gd name="connsiteY2" fmla="*/ 2672745 h 3151383"/>
              <a:gd name="connsiteX3" fmla="*/ 2348420 w 3043930"/>
              <a:gd name="connsiteY3" fmla="*/ 2210910 h 3151383"/>
              <a:gd name="connsiteX4" fmla="*/ 1413091 w 3043930"/>
              <a:gd name="connsiteY4" fmla="*/ 2292372 h 3151383"/>
              <a:gd name="connsiteX5" fmla="*/ 646584 w 3043930"/>
              <a:gd name="connsiteY5" fmla="*/ 1893462 h 3151383"/>
              <a:gd name="connsiteX6" fmla="*/ 851258 w 3043930"/>
              <a:gd name="connsiteY6" fmla="*/ 1188221 h 3151383"/>
              <a:gd name="connsiteX7" fmla="*/ 1725321 w 3043930"/>
              <a:gd name="connsiteY7" fmla="*/ 912524 h 3151383"/>
              <a:gd name="connsiteX8" fmla="*/ 2555703 w 3043930"/>
              <a:gd name="connsiteY8" fmla="*/ 1344676 h 3151383"/>
              <a:gd name="connsiteX9" fmla="*/ 2348420 w 3043930"/>
              <a:gd name="connsiteY9" fmla="*/ 2210910 h 3151383"/>
              <a:gd name="connsiteX10" fmla="*/ 2667824 w 3043930"/>
              <a:gd name="connsiteY10" fmla="*/ 2672745 h 3151383"/>
              <a:gd name="connsiteX11" fmla="*/ 1971325 w 3043930"/>
              <a:gd name="connsiteY11" fmla="*/ 3151383 h 3151383"/>
              <a:gd name="connsiteX12" fmla="*/ 0 w 3043930"/>
              <a:gd name="connsiteY12" fmla="*/ 2044017 h 3151383"/>
              <a:gd name="connsiteX13" fmla="*/ 1063760 w 3043930"/>
              <a:gd name="connsiteY13" fmla="*/ 0 h 3151383"/>
              <a:gd name="connsiteX14" fmla="*/ 2527679 w 3043930"/>
              <a:gd name="connsiteY14" fmla="*/ 1086566 h 3151383"/>
              <a:gd name="connsiteX0" fmla="*/ 2527679 w 3043930"/>
              <a:gd name="connsiteY0" fmla="*/ 727069 h 2791886"/>
              <a:gd name="connsiteX1" fmla="*/ 3043930 w 3043930"/>
              <a:gd name="connsiteY1" fmla="*/ 966643 h 2791886"/>
              <a:gd name="connsiteX2" fmla="*/ 2667824 w 3043930"/>
              <a:gd name="connsiteY2" fmla="*/ 2313248 h 2791886"/>
              <a:gd name="connsiteX3" fmla="*/ 2348420 w 3043930"/>
              <a:gd name="connsiteY3" fmla="*/ 1851413 h 2791886"/>
              <a:gd name="connsiteX4" fmla="*/ 1413091 w 3043930"/>
              <a:gd name="connsiteY4" fmla="*/ 1932875 h 2791886"/>
              <a:gd name="connsiteX5" fmla="*/ 646584 w 3043930"/>
              <a:gd name="connsiteY5" fmla="*/ 1533965 h 2791886"/>
              <a:gd name="connsiteX6" fmla="*/ 851258 w 3043930"/>
              <a:gd name="connsiteY6" fmla="*/ 828724 h 2791886"/>
              <a:gd name="connsiteX7" fmla="*/ 1725321 w 3043930"/>
              <a:gd name="connsiteY7" fmla="*/ 553027 h 2791886"/>
              <a:gd name="connsiteX8" fmla="*/ 2555703 w 3043930"/>
              <a:gd name="connsiteY8" fmla="*/ 985179 h 2791886"/>
              <a:gd name="connsiteX9" fmla="*/ 2348420 w 3043930"/>
              <a:gd name="connsiteY9" fmla="*/ 1851413 h 2791886"/>
              <a:gd name="connsiteX10" fmla="*/ 2667824 w 3043930"/>
              <a:gd name="connsiteY10" fmla="*/ 2313248 h 2791886"/>
              <a:gd name="connsiteX11" fmla="*/ 1971325 w 3043930"/>
              <a:gd name="connsiteY11" fmla="*/ 2791886 h 2791886"/>
              <a:gd name="connsiteX12" fmla="*/ 0 w 3043930"/>
              <a:gd name="connsiteY12" fmla="*/ 1684520 h 2791886"/>
              <a:gd name="connsiteX13" fmla="*/ 1030545 w 3043930"/>
              <a:gd name="connsiteY13" fmla="*/ 0 h 2791886"/>
              <a:gd name="connsiteX14" fmla="*/ 2527679 w 3043930"/>
              <a:gd name="connsiteY14" fmla="*/ 727069 h 2791886"/>
              <a:gd name="connsiteX0" fmla="*/ 2361439 w 2877690"/>
              <a:gd name="connsiteY0" fmla="*/ 727069 h 2791886"/>
              <a:gd name="connsiteX1" fmla="*/ 2877690 w 2877690"/>
              <a:gd name="connsiteY1" fmla="*/ 966643 h 2791886"/>
              <a:gd name="connsiteX2" fmla="*/ 2501584 w 2877690"/>
              <a:gd name="connsiteY2" fmla="*/ 2313248 h 2791886"/>
              <a:gd name="connsiteX3" fmla="*/ 2182180 w 2877690"/>
              <a:gd name="connsiteY3" fmla="*/ 1851413 h 2791886"/>
              <a:gd name="connsiteX4" fmla="*/ 1246851 w 2877690"/>
              <a:gd name="connsiteY4" fmla="*/ 1932875 h 2791886"/>
              <a:gd name="connsiteX5" fmla="*/ 480344 w 2877690"/>
              <a:gd name="connsiteY5" fmla="*/ 1533965 h 2791886"/>
              <a:gd name="connsiteX6" fmla="*/ 685018 w 2877690"/>
              <a:gd name="connsiteY6" fmla="*/ 828724 h 2791886"/>
              <a:gd name="connsiteX7" fmla="*/ 1559081 w 2877690"/>
              <a:gd name="connsiteY7" fmla="*/ 553027 h 2791886"/>
              <a:gd name="connsiteX8" fmla="*/ 2389463 w 2877690"/>
              <a:gd name="connsiteY8" fmla="*/ 985179 h 2791886"/>
              <a:gd name="connsiteX9" fmla="*/ 2182180 w 2877690"/>
              <a:gd name="connsiteY9" fmla="*/ 1851413 h 2791886"/>
              <a:gd name="connsiteX10" fmla="*/ 2501584 w 2877690"/>
              <a:gd name="connsiteY10" fmla="*/ 2313248 h 2791886"/>
              <a:gd name="connsiteX11" fmla="*/ 1805085 w 2877690"/>
              <a:gd name="connsiteY11" fmla="*/ 2791886 h 2791886"/>
              <a:gd name="connsiteX12" fmla="*/ 0 w 2877690"/>
              <a:gd name="connsiteY12" fmla="*/ 1660765 h 2791886"/>
              <a:gd name="connsiteX13" fmla="*/ 864305 w 2877690"/>
              <a:gd name="connsiteY13" fmla="*/ 0 h 2791886"/>
              <a:gd name="connsiteX14" fmla="*/ 2361439 w 2877690"/>
              <a:gd name="connsiteY14" fmla="*/ 727069 h 2791886"/>
              <a:gd name="connsiteX0" fmla="*/ 2361439 w 2877690"/>
              <a:gd name="connsiteY0" fmla="*/ 727069 h 2660649"/>
              <a:gd name="connsiteX1" fmla="*/ 2877690 w 2877690"/>
              <a:gd name="connsiteY1" fmla="*/ 966643 h 2660649"/>
              <a:gd name="connsiteX2" fmla="*/ 2501584 w 2877690"/>
              <a:gd name="connsiteY2" fmla="*/ 2313248 h 2660649"/>
              <a:gd name="connsiteX3" fmla="*/ 2182180 w 2877690"/>
              <a:gd name="connsiteY3" fmla="*/ 1851413 h 2660649"/>
              <a:gd name="connsiteX4" fmla="*/ 1246851 w 2877690"/>
              <a:gd name="connsiteY4" fmla="*/ 1932875 h 2660649"/>
              <a:gd name="connsiteX5" fmla="*/ 480344 w 2877690"/>
              <a:gd name="connsiteY5" fmla="*/ 1533965 h 2660649"/>
              <a:gd name="connsiteX6" fmla="*/ 685018 w 2877690"/>
              <a:gd name="connsiteY6" fmla="*/ 828724 h 2660649"/>
              <a:gd name="connsiteX7" fmla="*/ 1559081 w 2877690"/>
              <a:gd name="connsiteY7" fmla="*/ 553027 h 2660649"/>
              <a:gd name="connsiteX8" fmla="*/ 2389463 w 2877690"/>
              <a:gd name="connsiteY8" fmla="*/ 985179 h 2660649"/>
              <a:gd name="connsiteX9" fmla="*/ 2182180 w 2877690"/>
              <a:gd name="connsiteY9" fmla="*/ 1851413 h 2660649"/>
              <a:gd name="connsiteX10" fmla="*/ 2501584 w 2877690"/>
              <a:gd name="connsiteY10" fmla="*/ 2313248 h 2660649"/>
              <a:gd name="connsiteX11" fmla="*/ 2077260 w 2877690"/>
              <a:gd name="connsiteY11" fmla="*/ 2660649 h 2660649"/>
              <a:gd name="connsiteX12" fmla="*/ 0 w 2877690"/>
              <a:gd name="connsiteY12" fmla="*/ 1660765 h 2660649"/>
              <a:gd name="connsiteX13" fmla="*/ 864305 w 2877690"/>
              <a:gd name="connsiteY13" fmla="*/ 0 h 2660649"/>
              <a:gd name="connsiteX14" fmla="*/ 2361439 w 2877690"/>
              <a:gd name="connsiteY14" fmla="*/ 727069 h 2660649"/>
              <a:gd name="connsiteX0" fmla="*/ 2361439 w 2877690"/>
              <a:gd name="connsiteY0" fmla="*/ 806589 h 2740169"/>
              <a:gd name="connsiteX1" fmla="*/ 2877690 w 2877690"/>
              <a:gd name="connsiteY1" fmla="*/ 1046163 h 2740169"/>
              <a:gd name="connsiteX2" fmla="*/ 2501584 w 2877690"/>
              <a:gd name="connsiteY2" fmla="*/ 2392768 h 2740169"/>
              <a:gd name="connsiteX3" fmla="*/ 2182180 w 2877690"/>
              <a:gd name="connsiteY3" fmla="*/ 1930933 h 2740169"/>
              <a:gd name="connsiteX4" fmla="*/ 1246851 w 2877690"/>
              <a:gd name="connsiteY4" fmla="*/ 2012395 h 2740169"/>
              <a:gd name="connsiteX5" fmla="*/ 480344 w 2877690"/>
              <a:gd name="connsiteY5" fmla="*/ 1613485 h 2740169"/>
              <a:gd name="connsiteX6" fmla="*/ 685018 w 2877690"/>
              <a:gd name="connsiteY6" fmla="*/ 908244 h 2740169"/>
              <a:gd name="connsiteX7" fmla="*/ 1559081 w 2877690"/>
              <a:gd name="connsiteY7" fmla="*/ 632547 h 2740169"/>
              <a:gd name="connsiteX8" fmla="*/ 2389463 w 2877690"/>
              <a:gd name="connsiteY8" fmla="*/ 1064699 h 2740169"/>
              <a:gd name="connsiteX9" fmla="*/ 2182180 w 2877690"/>
              <a:gd name="connsiteY9" fmla="*/ 1930933 h 2740169"/>
              <a:gd name="connsiteX10" fmla="*/ 2501584 w 2877690"/>
              <a:gd name="connsiteY10" fmla="*/ 2392768 h 2740169"/>
              <a:gd name="connsiteX11" fmla="*/ 2077260 w 2877690"/>
              <a:gd name="connsiteY11" fmla="*/ 2740169 h 2740169"/>
              <a:gd name="connsiteX12" fmla="*/ 0 w 2877690"/>
              <a:gd name="connsiteY12" fmla="*/ 1740285 h 2740169"/>
              <a:gd name="connsiteX13" fmla="*/ 853141 w 2877690"/>
              <a:gd name="connsiteY13" fmla="*/ 0 h 2740169"/>
              <a:gd name="connsiteX14" fmla="*/ 2361439 w 2877690"/>
              <a:gd name="connsiteY14" fmla="*/ 806589 h 2740169"/>
              <a:gd name="connsiteX0" fmla="*/ 2386154 w 2877690"/>
              <a:gd name="connsiteY0" fmla="*/ 797821 h 2740169"/>
              <a:gd name="connsiteX1" fmla="*/ 2877690 w 2877690"/>
              <a:gd name="connsiteY1" fmla="*/ 1046163 h 2740169"/>
              <a:gd name="connsiteX2" fmla="*/ 2501584 w 2877690"/>
              <a:gd name="connsiteY2" fmla="*/ 2392768 h 2740169"/>
              <a:gd name="connsiteX3" fmla="*/ 2182180 w 2877690"/>
              <a:gd name="connsiteY3" fmla="*/ 1930933 h 2740169"/>
              <a:gd name="connsiteX4" fmla="*/ 1246851 w 2877690"/>
              <a:gd name="connsiteY4" fmla="*/ 2012395 h 2740169"/>
              <a:gd name="connsiteX5" fmla="*/ 480344 w 2877690"/>
              <a:gd name="connsiteY5" fmla="*/ 1613485 h 2740169"/>
              <a:gd name="connsiteX6" fmla="*/ 685018 w 2877690"/>
              <a:gd name="connsiteY6" fmla="*/ 908244 h 2740169"/>
              <a:gd name="connsiteX7" fmla="*/ 1559081 w 2877690"/>
              <a:gd name="connsiteY7" fmla="*/ 632547 h 2740169"/>
              <a:gd name="connsiteX8" fmla="*/ 2389463 w 2877690"/>
              <a:gd name="connsiteY8" fmla="*/ 1064699 h 2740169"/>
              <a:gd name="connsiteX9" fmla="*/ 2182180 w 2877690"/>
              <a:gd name="connsiteY9" fmla="*/ 1930933 h 2740169"/>
              <a:gd name="connsiteX10" fmla="*/ 2501584 w 2877690"/>
              <a:gd name="connsiteY10" fmla="*/ 2392768 h 2740169"/>
              <a:gd name="connsiteX11" fmla="*/ 2077260 w 2877690"/>
              <a:gd name="connsiteY11" fmla="*/ 2740169 h 2740169"/>
              <a:gd name="connsiteX12" fmla="*/ 0 w 2877690"/>
              <a:gd name="connsiteY12" fmla="*/ 1740285 h 2740169"/>
              <a:gd name="connsiteX13" fmla="*/ 853141 w 2877690"/>
              <a:gd name="connsiteY13" fmla="*/ 0 h 2740169"/>
              <a:gd name="connsiteX14" fmla="*/ 2386154 w 2877690"/>
              <a:gd name="connsiteY14" fmla="*/ 797821 h 2740169"/>
              <a:gd name="connsiteX0" fmla="*/ 2386154 w 3535914"/>
              <a:gd name="connsiteY0" fmla="*/ 797821 h 2740169"/>
              <a:gd name="connsiteX1" fmla="*/ 3535914 w 3535914"/>
              <a:gd name="connsiteY1" fmla="*/ 1396186 h 2740169"/>
              <a:gd name="connsiteX2" fmla="*/ 2501584 w 3535914"/>
              <a:gd name="connsiteY2" fmla="*/ 2392768 h 2740169"/>
              <a:gd name="connsiteX3" fmla="*/ 2182180 w 3535914"/>
              <a:gd name="connsiteY3" fmla="*/ 1930933 h 2740169"/>
              <a:gd name="connsiteX4" fmla="*/ 1246851 w 3535914"/>
              <a:gd name="connsiteY4" fmla="*/ 2012395 h 2740169"/>
              <a:gd name="connsiteX5" fmla="*/ 480344 w 3535914"/>
              <a:gd name="connsiteY5" fmla="*/ 1613485 h 2740169"/>
              <a:gd name="connsiteX6" fmla="*/ 685018 w 3535914"/>
              <a:gd name="connsiteY6" fmla="*/ 908244 h 2740169"/>
              <a:gd name="connsiteX7" fmla="*/ 1559081 w 3535914"/>
              <a:gd name="connsiteY7" fmla="*/ 632547 h 2740169"/>
              <a:gd name="connsiteX8" fmla="*/ 2389463 w 3535914"/>
              <a:gd name="connsiteY8" fmla="*/ 1064699 h 2740169"/>
              <a:gd name="connsiteX9" fmla="*/ 2182180 w 3535914"/>
              <a:gd name="connsiteY9" fmla="*/ 1930933 h 2740169"/>
              <a:gd name="connsiteX10" fmla="*/ 2501584 w 3535914"/>
              <a:gd name="connsiteY10" fmla="*/ 2392768 h 2740169"/>
              <a:gd name="connsiteX11" fmla="*/ 2077260 w 3535914"/>
              <a:gd name="connsiteY11" fmla="*/ 2740169 h 2740169"/>
              <a:gd name="connsiteX12" fmla="*/ 0 w 3535914"/>
              <a:gd name="connsiteY12" fmla="*/ 1740285 h 2740169"/>
              <a:gd name="connsiteX13" fmla="*/ 853141 w 3535914"/>
              <a:gd name="connsiteY13" fmla="*/ 0 h 2740169"/>
              <a:gd name="connsiteX14" fmla="*/ 2386154 w 3535914"/>
              <a:gd name="connsiteY14" fmla="*/ 797821 h 2740169"/>
              <a:gd name="connsiteX0" fmla="*/ 853141 w 3535914"/>
              <a:gd name="connsiteY0" fmla="*/ 0 h 2740169"/>
              <a:gd name="connsiteX1" fmla="*/ 3535914 w 3535914"/>
              <a:gd name="connsiteY1" fmla="*/ 1396186 h 2740169"/>
              <a:gd name="connsiteX2" fmla="*/ 2501584 w 3535914"/>
              <a:gd name="connsiteY2" fmla="*/ 2392768 h 2740169"/>
              <a:gd name="connsiteX3" fmla="*/ 2182180 w 3535914"/>
              <a:gd name="connsiteY3" fmla="*/ 1930933 h 2740169"/>
              <a:gd name="connsiteX4" fmla="*/ 1246851 w 3535914"/>
              <a:gd name="connsiteY4" fmla="*/ 2012395 h 2740169"/>
              <a:gd name="connsiteX5" fmla="*/ 480344 w 3535914"/>
              <a:gd name="connsiteY5" fmla="*/ 1613485 h 2740169"/>
              <a:gd name="connsiteX6" fmla="*/ 685018 w 3535914"/>
              <a:gd name="connsiteY6" fmla="*/ 908244 h 2740169"/>
              <a:gd name="connsiteX7" fmla="*/ 1559081 w 3535914"/>
              <a:gd name="connsiteY7" fmla="*/ 632547 h 2740169"/>
              <a:gd name="connsiteX8" fmla="*/ 2389463 w 3535914"/>
              <a:gd name="connsiteY8" fmla="*/ 1064699 h 2740169"/>
              <a:gd name="connsiteX9" fmla="*/ 2182180 w 3535914"/>
              <a:gd name="connsiteY9" fmla="*/ 1930933 h 2740169"/>
              <a:gd name="connsiteX10" fmla="*/ 2501584 w 3535914"/>
              <a:gd name="connsiteY10" fmla="*/ 2392768 h 2740169"/>
              <a:gd name="connsiteX11" fmla="*/ 2077260 w 3535914"/>
              <a:gd name="connsiteY11" fmla="*/ 2740169 h 2740169"/>
              <a:gd name="connsiteX12" fmla="*/ 0 w 3535914"/>
              <a:gd name="connsiteY12" fmla="*/ 1740285 h 2740169"/>
              <a:gd name="connsiteX13" fmla="*/ 853141 w 3535914"/>
              <a:gd name="connsiteY13" fmla="*/ 0 h 2740169"/>
              <a:gd name="connsiteX0" fmla="*/ 853141 w 3535914"/>
              <a:gd name="connsiteY0" fmla="*/ 0 h 3023709"/>
              <a:gd name="connsiteX1" fmla="*/ 3535914 w 3535914"/>
              <a:gd name="connsiteY1" fmla="*/ 1396186 h 3023709"/>
              <a:gd name="connsiteX2" fmla="*/ 2501584 w 3535914"/>
              <a:gd name="connsiteY2" fmla="*/ 2392768 h 3023709"/>
              <a:gd name="connsiteX3" fmla="*/ 2182180 w 3535914"/>
              <a:gd name="connsiteY3" fmla="*/ 1930933 h 3023709"/>
              <a:gd name="connsiteX4" fmla="*/ 1246851 w 3535914"/>
              <a:gd name="connsiteY4" fmla="*/ 2012395 h 3023709"/>
              <a:gd name="connsiteX5" fmla="*/ 480344 w 3535914"/>
              <a:gd name="connsiteY5" fmla="*/ 1613485 h 3023709"/>
              <a:gd name="connsiteX6" fmla="*/ 685018 w 3535914"/>
              <a:gd name="connsiteY6" fmla="*/ 908244 h 3023709"/>
              <a:gd name="connsiteX7" fmla="*/ 1559081 w 3535914"/>
              <a:gd name="connsiteY7" fmla="*/ 632547 h 3023709"/>
              <a:gd name="connsiteX8" fmla="*/ 2389463 w 3535914"/>
              <a:gd name="connsiteY8" fmla="*/ 1064699 h 3023709"/>
              <a:gd name="connsiteX9" fmla="*/ 2182180 w 3535914"/>
              <a:gd name="connsiteY9" fmla="*/ 1930933 h 3023709"/>
              <a:gd name="connsiteX10" fmla="*/ 2607732 w 3535914"/>
              <a:gd name="connsiteY10" fmla="*/ 3023709 h 3023709"/>
              <a:gd name="connsiteX11" fmla="*/ 2077260 w 3535914"/>
              <a:gd name="connsiteY11" fmla="*/ 2740169 h 3023709"/>
              <a:gd name="connsiteX12" fmla="*/ 0 w 3535914"/>
              <a:gd name="connsiteY12" fmla="*/ 1740285 h 3023709"/>
              <a:gd name="connsiteX13" fmla="*/ 853141 w 3535914"/>
              <a:gd name="connsiteY13" fmla="*/ 0 h 3023709"/>
              <a:gd name="connsiteX0" fmla="*/ 853141 w 3535914"/>
              <a:gd name="connsiteY0" fmla="*/ 0 h 3056951"/>
              <a:gd name="connsiteX1" fmla="*/ 3535914 w 3535914"/>
              <a:gd name="connsiteY1" fmla="*/ 1396186 h 3056951"/>
              <a:gd name="connsiteX2" fmla="*/ 2671608 w 3535914"/>
              <a:gd name="connsiteY2" fmla="*/ 3056951 h 3056951"/>
              <a:gd name="connsiteX3" fmla="*/ 2182180 w 3535914"/>
              <a:gd name="connsiteY3" fmla="*/ 1930933 h 3056951"/>
              <a:gd name="connsiteX4" fmla="*/ 1246851 w 3535914"/>
              <a:gd name="connsiteY4" fmla="*/ 2012395 h 3056951"/>
              <a:gd name="connsiteX5" fmla="*/ 480344 w 3535914"/>
              <a:gd name="connsiteY5" fmla="*/ 1613485 h 3056951"/>
              <a:gd name="connsiteX6" fmla="*/ 685018 w 3535914"/>
              <a:gd name="connsiteY6" fmla="*/ 908244 h 3056951"/>
              <a:gd name="connsiteX7" fmla="*/ 1559081 w 3535914"/>
              <a:gd name="connsiteY7" fmla="*/ 632547 h 3056951"/>
              <a:gd name="connsiteX8" fmla="*/ 2389463 w 3535914"/>
              <a:gd name="connsiteY8" fmla="*/ 1064699 h 3056951"/>
              <a:gd name="connsiteX9" fmla="*/ 2182180 w 3535914"/>
              <a:gd name="connsiteY9" fmla="*/ 1930933 h 3056951"/>
              <a:gd name="connsiteX10" fmla="*/ 2607732 w 3535914"/>
              <a:gd name="connsiteY10" fmla="*/ 3023709 h 3056951"/>
              <a:gd name="connsiteX11" fmla="*/ 2077260 w 3535914"/>
              <a:gd name="connsiteY11" fmla="*/ 2740169 h 3056951"/>
              <a:gd name="connsiteX12" fmla="*/ 0 w 3535914"/>
              <a:gd name="connsiteY12" fmla="*/ 1740285 h 3056951"/>
              <a:gd name="connsiteX13" fmla="*/ 853141 w 3535914"/>
              <a:gd name="connsiteY13" fmla="*/ 0 h 3056951"/>
              <a:gd name="connsiteX0" fmla="*/ 853141 w 3535914"/>
              <a:gd name="connsiteY0" fmla="*/ 0 h 3056951"/>
              <a:gd name="connsiteX1" fmla="*/ 3535914 w 3535914"/>
              <a:gd name="connsiteY1" fmla="*/ 1396186 h 3056951"/>
              <a:gd name="connsiteX2" fmla="*/ 2671608 w 3535914"/>
              <a:gd name="connsiteY2" fmla="*/ 3056951 h 3056951"/>
              <a:gd name="connsiteX3" fmla="*/ 2182180 w 3535914"/>
              <a:gd name="connsiteY3" fmla="*/ 1930933 h 3056951"/>
              <a:gd name="connsiteX4" fmla="*/ 1246851 w 3535914"/>
              <a:gd name="connsiteY4" fmla="*/ 2012395 h 3056951"/>
              <a:gd name="connsiteX5" fmla="*/ 480344 w 3535914"/>
              <a:gd name="connsiteY5" fmla="*/ 1613485 h 3056951"/>
              <a:gd name="connsiteX6" fmla="*/ 685018 w 3535914"/>
              <a:gd name="connsiteY6" fmla="*/ 908244 h 3056951"/>
              <a:gd name="connsiteX7" fmla="*/ 1559081 w 3535914"/>
              <a:gd name="connsiteY7" fmla="*/ 632547 h 3056951"/>
              <a:gd name="connsiteX8" fmla="*/ 2389463 w 3535914"/>
              <a:gd name="connsiteY8" fmla="*/ 1064699 h 3056951"/>
              <a:gd name="connsiteX9" fmla="*/ 2182180 w 3535914"/>
              <a:gd name="connsiteY9" fmla="*/ 1930933 h 3056951"/>
              <a:gd name="connsiteX10" fmla="*/ 2671608 w 3535914"/>
              <a:gd name="connsiteY10" fmla="*/ 3056951 h 3056951"/>
              <a:gd name="connsiteX11" fmla="*/ 2077260 w 3535914"/>
              <a:gd name="connsiteY11" fmla="*/ 2740169 h 3056951"/>
              <a:gd name="connsiteX12" fmla="*/ 0 w 3535914"/>
              <a:gd name="connsiteY12" fmla="*/ 1740285 h 3056951"/>
              <a:gd name="connsiteX13" fmla="*/ 853141 w 3535914"/>
              <a:gd name="connsiteY13" fmla="*/ 0 h 3056951"/>
              <a:gd name="connsiteX0" fmla="*/ 864306 w 3547079"/>
              <a:gd name="connsiteY0" fmla="*/ 0 h 3056951"/>
              <a:gd name="connsiteX1" fmla="*/ 3547079 w 3547079"/>
              <a:gd name="connsiteY1" fmla="*/ 1396186 h 3056951"/>
              <a:gd name="connsiteX2" fmla="*/ 2682773 w 3547079"/>
              <a:gd name="connsiteY2" fmla="*/ 3056951 h 3056951"/>
              <a:gd name="connsiteX3" fmla="*/ 2193345 w 3547079"/>
              <a:gd name="connsiteY3" fmla="*/ 1930933 h 3056951"/>
              <a:gd name="connsiteX4" fmla="*/ 1258016 w 3547079"/>
              <a:gd name="connsiteY4" fmla="*/ 2012395 h 3056951"/>
              <a:gd name="connsiteX5" fmla="*/ 491509 w 3547079"/>
              <a:gd name="connsiteY5" fmla="*/ 1613485 h 3056951"/>
              <a:gd name="connsiteX6" fmla="*/ 696183 w 3547079"/>
              <a:gd name="connsiteY6" fmla="*/ 908244 h 3056951"/>
              <a:gd name="connsiteX7" fmla="*/ 1570246 w 3547079"/>
              <a:gd name="connsiteY7" fmla="*/ 632547 h 3056951"/>
              <a:gd name="connsiteX8" fmla="*/ 2400628 w 3547079"/>
              <a:gd name="connsiteY8" fmla="*/ 1064699 h 3056951"/>
              <a:gd name="connsiteX9" fmla="*/ 2193345 w 3547079"/>
              <a:gd name="connsiteY9" fmla="*/ 1930933 h 3056951"/>
              <a:gd name="connsiteX10" fmla="*/ 2682773 w 3547079"/>
              <a:gd name="connsiteY10" fmla="*/ 3056951 h 3056951"/>
              <a:gd name="connsiteX11" fmla="*/ 2088425 w 3547079"/>
              <a:gd name="connsiteY11" fmla="*/ 2740169 h 3056951"/>
              <a:gd name="connsiteX12" fmla="*/ 0 w 3547079"/>
              <a:gd name="connsiteY12" fmla="*/ 1660765 h 3056951"/>
              <a:gd name="connsiteX13" fmla="*/ 864306 w 3547079"/>
              <a:gd name="connsiteY13" fmla="*/ 0 h 3056951"/>
              <a:gd name="connsiteX0" fmla="*/ 864306 w 3547079"/>
              <a:gd name="connsiteY0" fmla="*/ 0 h 3056951"/>
              <a:gd name="connsiteX1" fmla="*/ 3547079 w 3547079"/>
              <a:gd name="connsiteY1" fmla="*/ 1396186 h 3056951"/>
              <a:gd name="connsiteX2" fmla="*/ 2682773 w 3547079"/>
              <a:gd name="connsiteY2" fmla="*/ 3056951 h 3056951"/>
              <a:gd name="connsiteX3" fmla="*/ 2193345 w 3547079"/>
              <a:gd name="connsiteY3" fmla="*/ 1930933 h 3056951"/>
              <a:gd name="connsiteX4" fmla="*/ 1258016 w 3547079"/>
              <a:gd name="connsiteY4" fmla="*/ 2012395 h 3056951"/>
              <a:gd name="connsiteX5" fmla="*/ 491509 w 3547079"/>
              <a:gd name="connsiteY5" fmla="*/ 1613485 h 3056951"/>
              <a:gd name="connsiteX6" fmla="*/ 696183 w 3547079"/>
              <a:gd name="connsiteY6" fmla="*/ 908244 h 3056951"/>
              <a:gd name="connsiteX7" fmla="*/ 1570246 w 3547079"/>
              <a:gd name="connsiteY7" fmla="*/ 632547 h 3056951"/>
              <a:gd name="connsiteX8" fmla="*/ 2400628 w 3547079"/>
              <a:gd name="connsiteY8" fmla="*/ 1064699 h 3056951"/>
              <a:gd name="connsiteX9" fmla="*/ 2193345 w 3547079"/>
              <a:gd name="connsiteY9" fmla="*/ 1930933 h 3056951"/>
              <a:gd name="connsiteX10" fmla="*/ 2682773 w 3547079"/>
              <a:gd name="connsiteY10" fmla="*/ 3056951 h 3056951"/>
              <a:gd name="connsiteX11" fmla="*/ 0 w 3547079"/>
              <a:gd name="connsiteY11" fmla="*/ 1660765 h 3056951"/>
              <a:gd name="connsiteX12" fmla="*/ 864306 w 3547079"/>
              <a:gd name="connsiteY12" fmla="*/ 0 h 3056951"/>
              <a:gd name="connsiteX0" fmla="*/ 736555 w 3547079"/>
              <a:gd name="connsiteY0" fmla="*/ 0 h 3123435"/>
              <a:gd name="connsiteX1" fmla="*/ 3547079 w 3547079"/>
              <a:gd name="connsiteY1" fmla="*/ 1462670 h 3123435"/>
              <a:gd name="connsiteX2" fmla="*/ 2682773 w 3547079"/>
              <a:gd name="connsiteY2" fmla="*/ 3123435 h 3123435"/>
              <a:gd name="connsiteX3" fmla="*/ 2193345 w 3547079"/>
              <a:gd name="connsiteY3" fmla="*/ 1997417 h 3123435"/>
              <a:gd name="connsiteX4" fmla="*/ 1258016 w 3547079"/>
              <a:gd name="connsiteY4" fmla="*/ 2078879 h 3123435"/>
              <a:gd name="connsiteX5" fmla="*/ 491509 w 3547079"/>
              <a:gd name="connsiteY5" fmla="*/ 1679969 h 3123435"/>
              <a:gd name="connsiteX6" fmla="*/ 696183 w 3547079"/>
              <a:gd name="connsiteY6" fmla="*/ 974728 h 3123435"/>
              <a:gd name="connsiteX7" fmla="*/ 1570246 w 3547079"/>
              <a:gd name="connsiteY7" fmla="*/ 699031 h 3123435"/>
              <a:gd name="connsiteX8" fmla="*/ 2400628 w 3547079"/>
              <a:gd name="connsiteY8" fmla="*/ 1131183 h 3123435"/>
              <a:gd name="connsiteX9" fmla="*/ 2193345 w 3547079"/>
              <a:gd name="connsiteY9" fmla="*/ 1997417 h 3123435"/>
              <a:gd name="connsiteX10" fmla="*/ 2682773 w 3547079"/>
              <a:gd name="connsiteY10" fmla="*/ 3123435 h 3123435"/>
              <a:gd name="connsiteX11" fmla="*/ 0 w 3547079"/>
              <a:gd name="connsiteY11" fmla="*/ 1727249 h 3123435"/>
              <a:gd name="connsiteX12" fmla="*/ 736555 w 3547079"/>
              <a:gd name="connsiteY12" fmla="*/ 0 h 3123435"/>
              <a:gd name="connsiteX0" fmla="*/ 864306 w 3674830"/>
              <a:gd name="connsiteY0" fmla="*/ 0 h 3123435"/>
              <a:gd name="connsiteX1" fmla="*/ 3674830 w 3674830"/>
              <a:gd name="connsiteY1" fmla="*/ 1462670 h 3123435"/>
              <a:gd name="connsiteX2" fmla="*/ 2810524 w 3674830"/>
              <a:gd name="connsiteY2" fmla="*/ 3123435 h 3123435"/>
              <a:gd name="connsiteX3" fmla="*/ 2321096 w 3674830"/>
              <a:gd name="connsiteY3" fmla="*/ 1997417 h 3123435"/>
              <a:gd name="connsiteX4" fmla="*/ 1385767 w 3674830"/>
              <a:gd name="connsiteY4" fmla="*/ 2078879 h 3123435"/>
              <a:gd name="connsiteX5" fmla="*/ 619260 w 3674830"/>
              <a:gd name="connsiteY5" fmla="*/ 1679969 h 3123435"/>
              <a:gd name="connsiteX6" fmla="*/ 823934 w 3674830"/>
              <a:gd name="connsiteY6" fmla="*/ 974728 h 3123435"/>
              <a:gd name="connsiteX7" fmla="*/ 1697997 w 3674830"/>
              <a:gd name="connsiteY7" fmla="*/ 699031 h 3123435"/>
              <a:gd name="connsiteX8" fmla="*/ 2528379 w 3674830"/>
              <a:gd name="connsiteY8" fmla="*/ 1131183 h 3123435"/>
              <a:gd name="connsiteX9" fmla="*/ 2321096 w 3674830"/>
              <a:gd name="connsiteY9" fmla="*/ 1997417 h 3123435"/>
              <a:gd name="connsiteX10" fmla="*/ 2810524 w 3674830"/>
              <a:gd name="connsiteY10" fmla="*/ 3123435 h 3123435"/>
              <a:gd name="connsiteX11" fmla="*/ 0 w 3674830"/>
              <a:gd name="connsiteY11" fmla="*/ 1660765 h 3123435"/>
              <a:gd name="connsiteX12" fmla="*/ 864306 w 3674830"/>
              <a:gd name="connsiteY12" fmla="*/ 0 h 3123435"/>
              <a:gd name="connsiteX0" fmla="*/ 897549 w 3708073"/>
              <a:gd name="connsiteY0" fmla="*/ 0 h 3123435"/>
              <a:gd name="connsiteX1" fmla="*/ 3708073 w 3708073"/>
              <a:gd name="connsiteY1" fmla="*/ 1462670 h 3123435"/>
              <a:gd name="connsiteX2" fmla="*/ 2843767 w 3708073"/>
              <a:gd name="connsiteY2" fmla="*/ 3123435 h 3123435"/>
              <a:gd name="connsiteX3" fmla="*/ 2354339 w 3708073"/>
              <a:gd name="connsiteY3" fmla="*/ 1997417 h 3123435"/>
              <a:gd name="connsiteX4" fmla="*/ 1419010 w 3708073"/>
              <a:gd name="connsiteY4" fmla="*/ 2078879 h 3123435"/>
              <a:gd name="connsiteX5" fmla="*/ 652503 w 3708073"/>
              <a:gd name="connsiteY5" fmla="*/ 1679969 h 3123435"/>
              <a:gd name="connsiteX6" fmla="*/ 857177 w 3708073"/>
              <a:gd name="connsiteY6" fmla="*/ 974728 h 3123435"/>
              <a:gd name="connsiteX7" fmla="*/ 1731240 w 3708073"/>
              <a:gd name="connsiteY7" fmla="*/ 699031 h 3123435"/>
              <a:gd name="connsiteX8" fmla="*/ 2561622 w 3708073"/>
              <a:gd name="connsiteY8" fmla="*/ 1131183 h 3123435"/>
              <a:gd name="connsiteX9" fmla="*/ 2354339 w 3708073"/>
              <a:gd name="connsiteY9" fmla="*/ 1997417 h 3123435"/>
              <a:gd name="connsiteX10" fmla="*/ 2843767 w 3708073"/>
              <a:gd name="connsiteY10" fmla="*/ 3123435 h 3123435"/>
              <a:gd name="connsiteX11" fmla="*/ 0 w 3708073"/>
              <a:gd name="connsiteY11" fmla="*/ 1724640 h 3123435"/>
              <a:gd name="connsiteX12" fmla="*/ 897549 w 3708073"/>
              <a:gd name="connsiteY12" fmla="*/ 0 h 3123435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43767 w 3708073"/>
              <a:gd name="connsiteY2" fmla="*/ 3123435 h 3187312"/>
              <a:gd name="connsiteX3" fmla="*/ 2354339 w 3708073"/>
              <a:gd name="connsiteY3" fmla="*/ 1997417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857177 w 3708073"/>
              <a:gd name="connsiteY6" fmla="*/ 974728 h 3187312"/>
              <a:gd name="connsiteX7" fmla="*/ 1731240 w 3708073"/>
              <a:gd name="connsiteY7" fmla="*/ 699031 h 3187312"/>
              <a:gd name="connsiteX8" fmla="*/ 2561622 w 3708073"/>
              <a:gd name="connsiteY8" fmla="*/ 1131183 h 3187312"/>
              <a:gd name="connsiteX9" fmla="*/ 2354339 w 3708073"/>
              <a:gd name="connsiteY9" fmla="*/ 1997417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54339 w 3708073"/>
              <a:gd name="connsiteY3" fmla="*/ 1997417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857177 w 3708073"/>
              <a:gd name="connsiteY6" fmla="*/ 974728 h 3187312"/>
              <a:gd name="connsiteX7" fmla="*/ 1731240 w 3708073"/>
              <a:gd name="connsiteY7" fmla="*/ 699031 h 3187312"/>
              <a:gd name="connsiteX8" fmla="*/ 2561622 w 3708073"/>
              <a:gd name="connsiteY8" fmla="*/ 1131183 h 3187312"/>
              <a:gd name="connsiteX9" fmla="*/ 2354339 w 3708073"/>
              <a:gd name="connsiteY9" fmla="*/ 1997417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54339 w 3708073"/>
              <a:gd name="connsiteY3" fmla="*/ 1997417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948377 w 3708073"/>
              <a:gd name="connsiteY6" fmla="*/ 838212 h 3187312"/>
              <a:gd name="connsiteX7" fmla="*/ 1731240 w 3708073"/>
              <a:gd name="connsiteY7" fmla="*/ 699031 h 3187312"/>
              <a:gd name="connsiteX8" fmla="*/ 2561622 w 3708073"/>
              <a:gd name="connsiteY8" fmla="*/ 1131183 h 3187312"/>
              <a:gd name="connsiteX9" fmla="*/ 2354339 w 3708073"/>
              <a:gd name="connsiteY9" fmla="*/ 1997417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54339 w 3708073"/>
              <a:gd name="connsiteY3" fmla="*/ 1997417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948377 w 3708073"/>
              <a:gd name="connsiteY6" fmla="*/ 838212 h 3187312"/>
              <a:gd name="connsiteX7" fmla="*/ 1722712 w 3708073"/>
              <a:gd name="connsiteY7" fmla="*/ 754141 h 3187312"/>
              <a:gd name="connsiteX8" fmla="*/ 2561622 w 3708073"/>
              <a:gd name="connsiteY8" fmla="*/ 1131183 h 3187312"/>
              <a:gd name="connsiteX9" fmla="*/ 2354339 w 3708073"/>
              <a:gd name="connsiteY9" fmla="*/ 1997417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54339 w 3708073"/>
              <a:gd name="connsiteY3" fmla="*/ 1997417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948377 w 3708073"/>
              <a:gd name="connsiteY6" fmla="*/ 838212 h 3187312"/>
              <a:gd name="connsiteX7" fmla="*/ 1722712 w 3708073"/>
              <a:gd name="connsiteY7" fmla="*/ 754141 h 3187312"/>
              <a:gd name="connsiteX8" fmla="*/ 2522461 w 3708073"/>
              <a:gd name="connsiteY8" fmla="*/ 1089175 h 3187312"/>
              <a:gd name="connsiteX9" fmla="*/ 2354339 w 3708073"/>
              <a:gd name="connsiteY9" fmla="*/ 1997417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54339 w 3708073"/>
              <a:gd name="connsiteY3" fmla="*/ 1997417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948377 w 3708073"/>
              <a:gd name="connsiteY6" fmla="*/ 838212 h 3187312"/>
              <a:gd name="connsiteX7" fmla="*/ 1722712 w 3708073"/>
              <a:gd name="connsiteY7" fmla="*/ 754141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54339 w 3708073"/>
              <a:gd name="connsiteY3" fmla="*/ 1997417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948377 w 3708073"/>
              <a:gd name="connsiteY6" fmla="*/ 838212 h 3187312"/>
              <a:gd name="connsiteX7" fmla="*/ 1722712 w 3708073"/>
              <a:gd name="connsiteY7" fmla="*/ 754141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948377 w 3708073"/>
              <a:gd name="connsiteY6" fmla="*/ 838212 h 3187312"/>
              <a:gd name="connsiteX7" fmla="*/ 1722712 w 3708073"/>
              <a:gd name="connsiteY7" fmla="*/ 754141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540843 w 3708073"/>
              <a:gd name="connsiteY4" fmla="*/ 2039480 h 3187312"/>
              <a:gd name="connsiteX5" fmla="*/ 652503 w 3708073"/>
              <a:gd name="connsiteY5" fmla="*/ 1679969 h 3187312"/>
              <a:gd name="connsiteX6" fmla="*/ 948377 w 3708073"/>
              <a:gd name="connsiteY6" fmla="*/ 838212 h 3187312"/>
              <a:gd name="connsiteX7" fmla="*/ 1722712 w 3708073"/>
              <a:gd name="connsiteY7" fmla="*/ 754141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540843 w 3708073"/>
              <a:gd name="connsiteY4" fmla="*/ 2039480 h 3187312"/>
              <a:gd name="connsiteX5" fmla="*/ 677218 w 3708073"/>
              <a:gd name="connsiteY5" fmla="*/ 1671203 h 3187312"/>
              <a:gd name="connsiteX6" fmla="*/ 948377 w 3708073"/>
              <a:gd name="connsiteY6" fmla="*/ 838212 h 3187312"/>
              <a:gd name="connsiteX7" fmla="*/ 1722712 w 3708073"/>
              <a:gd name="connsiteY7" fmla="*/ 754141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540843 w 3708073"/>
              <a:gd name="connsiteY4" fmla="*/ 2039480 h 3187312"/>
              <a:gd name="connsiteX5" fmla="*/ 677218 w 3708073"/>
              <a:gd name="connsiteY5" fmla="*/ 1671203 h 3187312"/>
              <a:gd name="connsiteX6" fmla="*/ 948377 w 3708073"/>
              <a:gd name="connsiteY6" fmla="*/ 838212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540843 w 3708073"/>
              <a:gd name="connsiteY4" fmla="*/ 2039480 h 3187312"/>
              <a:gd name="connsiteX5" fmla="*/ 677218 w 3708073"/>
              <a:gd name="connsiteY5" fmla="*/ 1671203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540843 w 3708073"/>
              <a:gd name="connsiteY4" fmla="*/ 203948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603922 w 3708073"/>
              <a:gd name="connsiteY9" fmla="*/ 2024504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603922 w 3708073"/>
              <a:gd name="connsiteY9" fmla="*/ 2024504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442929 w 3708073"/>
              <a:gd name="connsiteY9" fmla="*/ 2021895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42929 w 3708073"/>
              <a:gd name="connsiteY3" fmla="*/ 2021895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442929 w 3708073"/>
              <a:gd name="connsiteY9" fmla="*/ 2021895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42929 w 3708073"/>
              <a:gd name="connsiteY3" fmla="*/ 2021895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30813 w 3708073"/>
              <a:gd name="connsiteY7" fmla="*/ 462787 h 3187312"/>
              <a:gd name="connsiteX8" fmla="*/ 2522461 w 3708073"/>
              <a:gd name="connsiteY8" fmla="*/ 1089175 h 3187312"/>
              <a:gd name="connsiteX9" fmla="*/ 2442929 w 3708073"/>
              <a:gd name="connsiteY9" fmla="*/ 2021895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42929 w 3708073"/>
              <a:gd name="connsiteY3" fmla="*/ 2021895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2442929 w 3708073"/>
              <a:gd name="connsiteY9" fmla="*/ 2021895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42929 w 3708073"/>
              <a:gd name="connsiteY3" fmla="*/ 2021895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3153387 w 3708073"/>
              <a:gd name="connsiteY9" fmla="*/ 1904581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3153387 w 3708073"/>
              <a:gd name="connsiteY9" fmla="*/ 1904581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3153387 w 3708073"/>
              <a:gd name="connsiteY9" fmla="*/ 1904581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1012252 w 3708073"/>
              <a:gd name="connsiteY6" fmla="*/ 871454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3153387 w 3708073"/>
              <a:gd name="connsiteY9" fmla="*/ 1904581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3153387 w 3708073"/>
              <a:gd name="connsiteY9" fmla="*/ 1904581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3153387 w 3708073"/>
              <a:gd name="connsiteY9" fmla="*/ 1904581 h 3187312"/>
              <a:gd name="connsiteX10" fmla="*/ 3107704 w 3708073"/>
              <a:gd name="connsiteY10" fmla="*/ 2058453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3153387 w 3708073"/>
              <a:gd name="connsiteY9" fmla="*/ 1904581 h 3187312"/>
              <a:gd name="connsiteX10" fmla="*/ 2593485 w 3708073"/>
              <a:gd name="connsiteY10" fmla="*/ 2668479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30813 w 3708073"/>
              <a:gd name="connsiteY7" fmla="*/ 462787 h 3187312"/>
              <a:gd name="connsiteX8" fmla="*/ 2425343 w 3708073"/>
              <a:gd name="connsiteY8" fmla="*/ 1119808 h 3187312"/>
              <a:gd name="connsiteX9" fmla="*/ 3153387 w 3708073"/>
              <a:gd name="connsiteY9" fmla="*/ 1904581 h 3187312"/>
              <a:gd name="connsiteX10" fmla="*/ 2593485 w 3708073"/>
              <a:gd name="connsiteY10" fmla="*/ 2668479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30813 w 3708073"/>
              <a:gd name="connsiteY7" fmla="*/ 462787 h 3187312"/>
              <a:gd name="connsiteX8" fmla="*/ 2361468 w 3708073"/>
              <a:gd name="connsiteY8" fmla="*/ 1086566 h 3187312"/>
              <a:gd name="connsiteX9" fmla="*/ 3153387 w 3708073"/>
              <a:gd name="connsiteY9" fmla="*/ 1904581 h 3187312"/>
              <a:gd name="connsiteX10" fmla="*/ 2593485 w 3708073"/>
              <a:gd name="connsiteY10" fmla="*/ 2668479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361468 w 3708073"/>
              <a:gd name="connsiteY8" fmla="*/ 1086566 h 3187312"/>
              <a:gd name="connsiteX9" fmla="*/ 3153387 w 3708073"/>
              <a:gd name="connsiteY9" fmla="*/ 1904581 h 3187312"/>
              <a:gd name="connsiteX10" fmla="*/ 2593485 w 3708073"/>
              <a:gd name="connsiteY10" fmla="*/ 2668479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361468 w 3708073"/>
              <a:gd name="connsiteY8" fmla="*/ 1086566 h 3187312"/>
              <a:gd name="connsiteX9" fmla="*/ 2925910 w 3708073"/>
              <a:gd name="connsiteY9" fmla="*/ 2029723 h 3187312"/>
              <a:gd name="connsiteX10" fmla="*/ 2593485 w 3708073"/>
              <a:gd name="connsiteY10" fmla="*/ 2668479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361468 w 3708073"/>
              <a:gd name="connsiteY8" fmla="*/ 1086566 h 3187312"/>
              <a:gd name="connsiteX9" fmla="*/ 2925910 w 3708073"/>
              <a:gd name="connsiteY9" fmla="*/ 2029723 h 3187312"/>
              <a:gd name="connsiteX10" fmla="*/ 2562851 w 3708073"/>
              <a:gd name="connsiteY10" fmla="*/ 2571362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361468 w 3708073"/>
              <a:gd name="connsiteY8" fmla="*/ 1086566 h 3187312"/>
              <a:gd name="connsiteX9" fmla="*/ 2925910 w 3708073"/>
              <a:gd name="connsiteY9" fmla="*/ 2029723 h 3187312"/>
              <a:gd name="connsiteX10" fmla="*/ 2529609 w 3708073"/>
              <a:gd name="connsiteY10" fmla="*/ 263523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29609 w 3708073"/>
              <a:gd name="connsiteY3" fmla="*/ 2635236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361468 w 3708073"/>
              <a:gd name="connsiteY8" fmla="*/ 1086566 h 3187312"/>
              <a:gd name="connsiteX9" fmla="*/ 2925910 w 3708073"/>
              <a:gd name="connsiteY9" fmla="*/ 2029723 h 3187312"/>
              <a:gd name="connsiteX10" fmla="*/ 2529609 w 3708073"/>
              <a:gd name="connsiteY10" fmla="*/ 263523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29609 w 3708073"/>
              <a:gd name="connsiteY3" fmla="*/ 2635236 h 3187312"/>
              <a:gd name="connsiteX4" fmla="*/ 1727250 w 3708073"/>
              <a:gd name="connsiteY4" fmla="*/ 2461195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361468 w 3708073"/>
              <a:gd name="connsiteY8" fmla="*/ 1086566 h 3187312"/>
              <a:gd name="connsiteX9" fmla="*/ 2925910 w 3708073"/>
              <a:gd name="connsiteY9" fmla="*/ 2029723 h 3187312"/>
              <a:gd name="connsiteX10" fmla="*/ 2529609 w 3708073"/>
              <a:gd name="connsiteY10" fmla="*/ 263523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29609 w 3708073"/>
              <a:gd name="connsiteY3" fmla="*/ 2635236 h 3187312"/>
              <a:gd name="connsiteX4" fmla="*/ 1727250 w 3708073"/>
              <a:gd name="connsiteY4" fmla="*/ 2461195 h 3187312"/>
              <a:gd name="connsiteX5" fmla="*/ 580100 w 3708073"/>
              <a:gd name="connsiteY5" fmla="*/ 1701836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361468 w 3708073"/>
              <a:gd name="connsiteY8" fmla="*/ 1086566 h 3187312"/>
              <a:gd name="connsiteX9" fmla="*/ 2925910 w 3708073"/>
              <a:gd name="connsiteY9" fmla="*/ 2029723 h 3187312"/>
              <a:gd name="connsiteX10" fmla="*/ 2529609 w 3708073"/>
              <a:gd name="connsiteY10" fmla="*/ 263523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29609 w 3708073"/>
              <a:gd name="connsiteY3" fmla="*/ 2635236 h 3187312"/>
              <a:gd name="connsiteX4" fmla="*/ 1727250 w 3708073"/>
              <a:gd name="connsiteY4" fmla="*/ 2461195 h 3187312"/>
              <a:gd name="connsiteX5" fmla="*/ 580100 w 3708073"/>
              <a:gd name="connsiteY5" fmla="*/ 1701836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529609 w 3708073"/>
              <a:gd name="connsiteY10" fmla="*/ 263523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29609 w 3708073"/>
              <a:gd name="connsiteY3" fmla="*/ 2635236 h 3187312"/>
              <a:gd name="connsiteX4" fmla="*/ 1727250 w 3708073"/>
              <a:gd name="connsiteY4" fmla="*/ 2461195 h 3187312"/>
              <a:gd name="connsiteX5" fmla="*/ 580100 w 3708073"/>
              <a:gd name="connsiteY5" fmla="*/ 1701836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529609 w 3708073"/>
              <a:gd name="connsiteY10" fmla="*/ 263523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29609 w 3708073"/>
              <a:gd name="connsiteY3" fmla="*/ 2635236 h 3187312"/>
              <a:gd name="connsiteX4" fmla="*/ 1727250 w 3708073"/>
              <a:gd name="connsiteY4" fmla="*/ 2461195 h 3187312"/>
              <a:gd name="connsiteX5" fmla="*/ 580100 w 3708073"/>
              <a:gd name="connsiteY5" fmla="*/ 1701836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27250 w 3708073"/>
              <a:gd name="connsiteY4" fmla="*/ 2461195 h 3187312"/>
              <a:gd name="connsiteX5" fmla="*/ 580100 w 3708073"/>
              <a:gd name="connsiteY5" fmla="*/ 1701836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580100 w 3708073"/>
              <a:gd name="connsiteY5" fmla="*/ 1701836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723508 w 3708073"/>
              <a:gd name="connsiteY6" fmla="*/ 802360 h 3187312"/>
              <a:gd name="connsiteX7" fmla="*/ 1692079 w 3708073"/>
              <a:gd name="connsiteY7" fmla="*/ 657023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723508 w 3708073"/>
              <a:gd name="connsiteY6" fmla="*/ 802360 h 3187312"/>
              <a:gd name="connsiteX7" fmla="*/ 1564328 w 3708073"/>
              <a:gd name="connsiteY7" fmla="*/ 590538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626390 w 3708073"/>
              <a:gd name="connsiteY6" fmla="*/ 832993 h 3187312"/>
              <a:gd name="connsiteX7" fmla="*/ 1564328 w 3708073"/>
              <a:gd name="connsiteY7" fmla="*/ 590538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626390 w 3708073"/>
              <a:gd name="connsiteY6" fmla="*/ 832993 h 3187312"/>
              <a:gd name="connsiteX7" fmla="*/ 1561718 w 3708073"/>
              <a:gd name="connsiteY7" fmla="*/ 751531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626390 w 3708073"/>
              <a:gd name="connsiteY6" fmla="*/ 832993 h 3187312"/>
              <a:gd name="connsiteX7" fmla="*/ 1561718 w 3708073"/>
              <a:gd name="connsiteY7" fmla="*/ 751531 h 3187312"/>
              <a:gd name="connsiteX8" fmla="*/ 2841839 w 3708073"/>
              <a:gd name="connsiteY8" fmla="*/ 1255388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626390 w 3708073"/>
              <a:gd name="connsiteY6" fmla="*/ 832993 h 3187312"/>
              <a:gd name="connsiteX7" fmla="*/ 1561718 w 3708073"/>
              <a:gd name="connsiteY7" fmla="*/ 751531 h 3187312"/>
              <a:gd name="connsiteX8" fmla="*/ 2841839 w 3708073"/>
              <a:gd name="connsiteY8" fmla="*/ 1255388 h 3187312"/>
              <a:gd name="connsiteX9" fmla="*/ 3089513 w 3708073"/>
              <a:gd name="connsiteY9" fmla="*/ 1871339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626390 w 3708073"/>
              <a:gd name="connsiteY6" fmla="*/ 832993 h 3187312"/>
              <a:gd name="connsiteX7" fmla="*/ 1561718 w 3708073"/>
              <a:gd name="connsiteY7" fmla="*/ 751531 h 3187312"/>
              <a:gd name="connsiteX8" fmla="*/ 2841839 w 3708073"/>
              <a:gd name="connsiteY8" fmla="*/ 1255388 h 3187312"/>
              <a:gd name="connsiteX9" fmla="*/ 3089513 w 3708073"/>
              <a:gd name="connsiteY9" fmla="*/ 1871339 h 3187312"/>
              <a:gd name="connsiteX10" fmla="*/ 2568070 w 3708073"/>
              <a:gd name="connsiteY10" fmla="*/ 2249373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68070 w 3708073"/>
              <a:gd name="connsiteY3" fmla="*/ 2249373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626390 w 3708073"/>
              <a:gd name="connsiteY6" fmla="*/ 832993 h 3187312"/>
              <a:gd name="connsiteX7" fmla="*/ 1561718 w 3708073"/>
              <a:gd name="connsiteY7" fmla="*/ 751531 h 3187312"/>
              <a:gd name="connsiteX8" fmla="*/ 2841839 w 3708073"/>
              <a:gd name="connsiteY8" fmla="*/ 1255388 h 3187312"/>
              <a:gd name="connsiteX9" fmla="*/ 3089513 w 3708073"/>
              <a:gd name="connsiteY9" fmla="*/ 1871339 h 3187312"/>
              <a:gd name="connsiteX10" fmla="*/ 2568070 w 3708073"/>
              <a:gd name="connsiteY10" fmla="*/ 2249373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68070 w 3708073"/>
              <a:gd name="connsiteY3" fmla="*/ 2249373 h 3187312"/>
              <a:gd name="connsiteX4" fmla="*/ 1665984 w 3708073"/>
              <a:gd name="connsiteY4" fmla="*/ 2266959 h 3187312"/>
              <a:gd name="connsiteX5" fmla="*/ 674608 w 3708073"/>
              <a:gd name="connsiteY5" fmla="*/ 1832197 h 3187312"/>
              <a:gd name="connsiteX6" fmla="*/ 626390 w 3708073"/>
              <a:gd name="connsiteY6" fmla="*/ 832993 h 3187312"/>
              <a:gd name="connsiteX7" fmla="*/ 1561718 w 3708073"/>
              <a:gd name="connsiteY7" fmla="*/ 751531 h 3187312"/>
              <a:gd name="connsiteX8" fmla="*/ 2841839 w 3708073"/>
              <a:gd name="connsiteY8" fmla="*/ 1255388 h 3187312"/>
              <a:gd name="connsiteX9" fmla="*/ 3089513 w 3708073"/>
              <a:gd name="connsiteY9" fmla="*/ 1871339 h 3187312"/>
              <a:gd name="connsiteX10" fmla="*/ 2568070 w 3708073"/>
              <a:gd name="connsiteY10" fmla="*/ 2249373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68070 w 3708073"/>
              <a:gd name="connsiteY3" fmla="*/ 2249373 h 3187312"/>
              <a:gd name="connsiteX4" fmla="*/ 1665984 w 3708073"/>
              <a:gd name="connsiteY4" fmla="*/ 2266959 h 3187312"/>
              <a:gd name="connsiteX5" fmla="*/ 641366 w 3708073"/>
              <a:gd name="connsiteY5" fmla="*/ 1896072 h 3187312"/>
              <a:gd name="connsiteX6" fmla="*/ 626390 w 3708073"/>
              <a:gd name="connsiteY6" fmla="*/ 832993 h 3187312"/>
              <a:gd name="connsiteX7" fmla="*/ 1561718 w 3708073"/>
              <a:gd name="connsiteY7" fmla="*/ 751531 h 3187312"/>
              <a:gd name="connsiteX8" fmla="*/ 2841839 w 3708073"/>
              <a:gd name="connsiteY8" fmla="*/ 1255388 h 3187312"/>
              <a:gd name="connsiteX9" fmla="*/ 3089513 w 3708073"/>
              <a:gd name="connsiteY9" fmla="*/ 1871339 h 3187312"/>
              <a:gd name="connsiteX10" fmla="*/ 2568070 w 3708073"/>
              <a:gd name="connsiteY10" fmla="*/ 2249373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68070 w 3708073"/>
              <a:gd name="connsiteY3" fmla="*/ 2249373 h 3187312"/>
              <a:gd name="connsiteX4" fmla="*/ 1665984 w 3708073"/>
              <a:gd name="connsiteY4" fmla="*/ 2266959 h 3187312"/>
              <a:gd name="connsiteX5" fmla="*/ 641366 w 3708073"/>
              <a:gd name="connsiteY5" fmla="*/ 1896072 h 3187312"/>
              <a:gd name="connsiteX6" fmla="*/ 626390 w 3708073"/>
              <a:gd name="connsiteY6" fmla="*/ 832993 h 3187312"/>
              <a:gd name="connsiteX7" fmla="*/ 1403334 w 3708073"/>
              <a:gd name="connsiteY7" fmla="*/ 587928 h 3187312"/>
              <a:gd name="connsiteX8" fmla="*/ 2841839 w 3708073"/>
              <a:gd name="connsiteY8" fmla="*/ 1255388 h 3187312"/>
              <a:gd name="connsiteX9" fmla="*/ 3089513 w 3708073"/>
              <a:gd name="connsiteY9" fmla="*/ 1871339 h 3187312"/>
              <a:gd name="connsiteX10" fmla="*/ 2568070 w 3708073"/>
              <a:gd name="connsiteY10" fmla="*/ 2249373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68070 w 3708073"/>
              <a:gd name="connsiteY3" fmla="*/ 2249373 h 3187312"/>
              <a:gd name="connsiteX4" fmla="*/ 1665984 w 3708073"/>
              <a:gd name="connsiteY4" fmla="*/ 2266959 h 3187312"/>
              <a:gd name="connsiteX5" fmla="*/ 641366 w 3708073"/>
              <a:gd name="connsiteY5" fmla="*/ 1896072 h 3187312"/>
              <a:gd name="connsiteX6" fmla="*/ 626390 w 3708073"/>
              <a:gd name="connsiteY6" fmla="*/ 832993 h 3187312"/>
              <a:gd name="connsiteX7" fmla="*/ 1403334 w 3708073"/>
              <a:gd name="connsiteY7" fmla="*/ 587928 h 3187312"/>
              <a:gd name="connsiteX8" fmla="*/ 2841839 w 3708073"/>
              <a:gd name="connsiteY8" fmla="*/ 1255388 h 3187312"/>
              <a:gd name="connsiteX9" fmla="*/ 3122755 w 3708073"/>
              <a:gd name="connsiteY9" fmla="*/ 1807463 h 3187312"/>
              <a:gd name="connsiteX10" fmla="*/ 2568070 w 3708073"/>
              <a:gd name="connsiteY10" fmla="*/ 2249373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68070 w 3708073"/>
              <a:gd name="connsiteY3" fmla="*/ 2249373 h 3187312"/>
              <a:gd name="connsiteX4" fmla="*/ 1665984 w 3708073"/>
              <a:gd name="connsiteY4" fmla="*/ 2266959 h 3187312"/>
              <a:gd name="connsiteX5" fmla="*/ 641366 w 3708073"/>
              <a:gd name="connsiteY5" fmla="*/ 1896072 h 3187312"/>
              <a:gd name="connsiteX6" fmla="*/ 626390 w 3708073"/>
              <a:gd name="connsiteY6" fmla="*/ 832993 h 3187312"/>
              <a:gd name="connsiteX7" fmla="*/ 1403334 w 3708073"/>
              <a:gd name="connsiteY7" fmla="*/ 587928 h 3187312"/>
              <a:gd name="connsiteX8" fmla="*/ 2841839 w 3708073"/>
              <a:gd name="connsiteY8" fmla="*/ 1255388 h 3187312"/>
              <a:gd name="connsiteX9" fmla="*/ 3122755 w 3708073"/>
              <a:gd name="connsiteY9" fmla="*/ 1807463 h 3187312"/>
              <a:gd name="connsiteX10" fmla="*/ 2498976 w 3708073"/>
              <a:gd name="connsiteY10" fmla="*/ 2538118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98976 w 3708073"/>
              <a:gd name="connsiteY3" fmla="*/ 2538118 h 3187312"/>
              <a:gd name="connsiteX4" fmla="*/ 1665984 w 3708073"/>
              <a:gd name="connsiteY4" fmla="*/ 2266959 h 3187312"/>
              <a:gd name="connsiteX5" fmla="*/ 641366 w 3708073"/>
              <a:gd name="connsiteY5" fmla="*/ 1896072 h 3187312"/>
              <a:gd name="connsiteX6" fmla="*/ 626390 w 3708073"/>
              <a:gd name="connsiteY6" fmla="*/ 832993 h 3187312"/>
              <a:gd name="connsiteX7" fmla="*/ 1403334 w 3708073"/>
              <a:gd name="connsiteY7" fmla="*/ 587928 h 3187312"/>
              <a:gd name="connsiteX8" fmla="*/ 2841839 w 3708073"/>
              <a:gd name="connsiteY8" fmla="*/ 1255388 h 3187312"/>
              <a:gd name="connsiteX9" fmla="*/ 3122755 w 3708073"/>
              <a:gd name="connsiteY9" fmla="*/ 1807463 h 3187312"/>
              <a:gd name="connsiteX10" fmla="*/ 2498976 w 3708073"/>
              <a:gd name="connsiteY10" fmla="*/ 2538118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98976 w 3708073"/>
              <a:gd name="connsiteY3" fmla="*/ 2538118 h 3187312"/>
              <a:gd name="connsiteX4" fmla="*/ 1632742 w 3708073"/>
              <a:gd name="connsiteY4" fmla="*/ 2330835 h 3187312"/>
              <a:gd name="connsiteX5" fmla="*/ 641366 w 3708073"/>
              <a:gd name="connsiteY5" fmla="*/ 1896072 h 3187312"/>
              <a:gd name="connsiteX6" fmla="*/ 626390 w 3708073"/>
              <a:gd name="connsiteY6" fmla="*/ 832993 h 3187312"/>
              <a:gd name="connsiteX7" fmla="*/ 1403334 w 3708073"/>
              <a:gd name="connsiteY7" fmla="*/ 587928 h 3187312"/>
              <a:gd name="connsiteX8" fmla="*/ 2841839 w 3708073"/>
              <a:gd name="connsiteY8" fmla="*/ 1255388 h 3187312"/>
              <a:gd name="connsiteX9" fmla="*/ 3122755 w 3708073"/>
              <a:gd name="connsiteY9" fmla="*/ 1807463 h 3187312"/>
              <a:gd name="connsiteX10" fmla="*/ 2498976 w 3708073"/>
              <a:gd name="connsiteY10" fmla="*/ 2538118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98976 w 3708073"/>
              <a:gd name="connsiteY3" fmla="*/ 2538118 h 3187312"/>
              <a:gd name="connsiteX4" fmla="*/ 1632742 w 3708073"/>
              <a:gd name="connsiteY4" fmla="*/ 2330835 h 3187312"/>
              <a:gd name="connsiteX5" fmla="*/ 582709 w 3708073"/>
              <a:gd name="connsiteY5" fmla="*/ 1540843 h 3187312"/>
              <a:gd name="connsiteX6" fmla="*/ 626390 w 3708073"/>
              <a:gd name="connsiteY6" fmla="*/ 832993 h 3187312"/>
              <a:gd name="connsiteX7" fmla="*/ 1403334 w 3708073"/>
              <a:gd name="connsiteY7" fmla="*/ 587928 h 3187312"/>
              <a:gd name="connsiteX8" fmla="*/ 2841839 w 3708073"/>
              <a:gd name="connsiteY8" fmla="*/ 1255388 h 3187312"/>
              <a:gd name="connsiteX9" fmla="*/ 3122755 w 3708073"/>
              <a:gd name="connsiteY9" fmla="*/ 1807463 h 3187312"/>
              <a:gd name="connsiteX10" fmla="*/ 2498976 w 3708073"/>
              <a:gd name="connsiteY10" fmla="*/ 2538118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98976 w 3708073"/>
              <a:gd name="connsiteY3" fmla="*/ 2538118 h 3187312"/>
              <a:gd name="connsiteX4" fmla="*/ 1632742 w 3708073"/>
              <a:gd name="connsiteY4" fmla="*/ 2330835 h 3187312"/>
              <a:gd name="connsiteX5" fmla="*/ 582709 w 3708073"/>
              <a:gd name="connsiteY5" fmla="*/ 1540843 h 3187312"/>
              <a:gd name="connsiteX6" fmla="*/ 820626 w 3708073"/>
              <a:gd name="connsiteY6" fmla="*/ 771726 h 3187312"/>
              <a:gd name="connsiteX7" fmla="*/ 1403334 w 3708073"/>
              <a:gd name="connsiteY7" fmla="*/ 587928 h 3187312"/>
              <a:gd name="connsiteX8" fmla="*/ 2841839 w 3708073"/>
              <a:gd name="connsiteY8" fmla="*/ 1255388 h 3187312"/>
              <a:gd name="connsiteX9" fmla="*/ 3122755 w 3708073"/>
              <a:gd name="connsiteY9" fmla="*/ 1807463 h 3187312"/>
              <a:gd name="connsiteX10" fmla="*/ 2498976 w 3708073"/>
              <a:gd name="connsiteY10" fmla="*/ 2538118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98976 w 3708073"/>
              <a:gd name="connsiteY3" fmla="*/ 2538118 h 3187312"/>
              <a:gd name="connsiteX4" fmla="*/ 1632742 w 3708073"/>
              <a:gd name="connsiteY4" fmla="*/ 2330835 h 3187312"/>
              <a:gd name="connsiteX5" fmla="*/ 582709 w 3708073"/>
              <a:gd name="connsiteY5" fmla="*/ 1540843 h 3187312"/>
              <a:gd name="connsiteX6" fmla="*/ 820626 w 3708073"/>
              <a:gd name="connsiteY6" fmla="*/ 771726 h 3187312"/>
              <a:gd name="connsiteX7" fmla="*/ 1433967 w 3708073"/>
              <a:gd name="connsiteY7" fmla="*/ 685046 h 3187312"/>
              <a:gd name="connsiteX8" fmla="*/ 2841839 w 3708073"/>
              <a:gd name="connsiteY8" fmla="*/ 1255388 h 3187312"/>
              <a:gd name="connsiteX9" fmla="*/ 3122755 w 3708073"/>
              <a:gd name="connsiteY9" fmla="*/ 1807463 h 3187312"/>
              <a:gd name="connsiteX10" fmla="*/ 2498976 w 3708073"/>
              <a:gd name="connsiteY10" fmla="*/ 2538118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98976 w 3708073"/>
              <a:gd name="connsiteY3" fmla="*/ 2538118 h 3187312"/>
              <a:gd name="connsiteX4" fmla="*/ 1632742 w 3708073"/>
              <a:gd name="connsiteY4" fmla="*/ 2330835 h 3187312"/>
              <a:gd name="connsiteX5" fmla="*/ 582709 w 3708073"/>
              <a:gd name="connsiteY5" fmla="*/ 1540843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841839 w 3708073"/>
              <a:gd name="connsiteY8" fmla="*/ 1255388 h 3187312"/>
              <a:gd name="connsiteX9" fmla="*/ 3122755 w 3708073"/>
              <a:gd name="connsiteY9" fmla="*/ 1807463 h 3187312"/>
              <a:gd name="connsiteX10" fmla="*/ 2498976 w 3708073"/>
              <a:gd name="connsiteY10" fmla="*/ 2538118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98976 w 3708073"/>
              <a:gd name="connsiteY3" fmla="*/ 2538118 h 3187312"/>
              <a:gd name="connsiteX4" fmla="*/ 1632742 w 3708073"/>
              <a:gd name="connsiteY4" fmla="*/ 2330835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841839 w 3708073"/>
              <a:gd name="connsiteY8" fmla="*/ 1255388 h 3187312"/>
              <a:gd name="connsiteX9" fmla="*/ 3122755 w 3708073"/>
              <a:gd name="connsiteY9" fmla="*/ 1807463 h 3187312"/>
              <a:gd name="connsiteX10" fmla="*/ 2498976 w 3708073"/>
              <a:gd name="connsiteY10" fmla="*/ 2538118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98976 w 3708073"/>
              <a:gd name="connsiteY3" fmla="*/ 2538118 h 3187312"/>
              <a:gd name="connsiteX4" fmla="*/ 1632742 w 3708073"/>
              <a:gd name="connsiteY4" fmla="*/ 2330835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841839 w 3708073"/>
              <a:gd name="connsiteY8" fmla="*/ 1255388 h 3187312"/>
              <a:gd name="connsiteX9" fmla="*/ 3122755 w 3708073"/>
              <a:gd name="connsiteY9" fmla="*/ 1807463 h 3187312"/>
              <a:gd name="connsiteX10" fmla="*/ 2498976 w 3708073"/>
              <a:gd name="connsiteY10" fmla="*/ 2538118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98976 w 3708073"/>
              <a:gd name="connsiteY3" fmla="*/ 2538118 h 3187312"/>
              <a:gd name="connsiteX4" fmla="*/ 1632742 w 3708073"/>
              <a:gd name="connsiteY4" fmla="*/ 2330835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841839 w 3708073"/>
              <a:gd name="connsiteY8" fmla="*/ 1255388 h 3187312"/>
              <a:gd name="connsiteX9" fmla="*/ 3122755 w 3708073"/>
              <a:gd name="connsiteY9" fmla="*/ 1807463 h 3187312"/>
              <a:gd name="connsiteX10" fmla="*/ 2498976 w 3708073"/>
              <a:gd name="connsiteY10" fmla="*/ 2538118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98976 w 3708073"/>
              <a:gd name="connsiteY3" fmla="*/ 2538118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841839 w 3708073"/>
              <a:gd name="connsiteY8" fmla="*/ 1255388 h 3187312"/>
              <a:gd name="connsiteX9" fmla="*/ 3122755 w 3708073"/>
              <a:gd name="connsiteY9" fmla="*/ 1807463 h 3187312"/>
              <a:gd name="connsiteX10" fmla="*/ 2498976 w 3708073"/>
              <a:gd name="connsiteY10" fmla="*/ 2538118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98976 w 3708073"/>
              <a:gd name="connsiteY3" fmla="*/ 2538118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841839 w 3708073"/>
              <a:gd name="connsiteY8" fmla="*/ 1255388 h 3187312"/>
              <a:gd name="connsiteX9" fmla="*/ 3122755 w 3708073"/>
              <a:gd name="connsiteY9" fmla="*/ 180746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841839 w 3708073"/>
              <a:gd name="connsiteY8" fmla="*/ 1255388 h 3187312"/>
              <a:gd name="connsiteX9" fmla="*/ 3122755 w 3708073"/>
              <a:gd name="connsiteY9" fmla="*/ 180746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841839 w 3708073"/>
              <a:gd name="connsiteY8" fmla="*/ 1255388 h 3187312"/>
              <a:gd name="connsiteX9" fmla="*/ 2961762 w 3708073"/>
              <a:gd name="connsiteY9" fmla="*/ 1804854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680845 w 3708073"/>
              <a:gd name="connsiteY8" fmla="*/ 1252779 h 3187312"/>
              <a:gd name="connsiteX9" fmla="*/ 2961762 w 3708073"/>
              <a:gd name="connsiteY9" fmla="*/ 1804854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680845 w 3708073"/>
              <a:gd name="connsiteY8" fmla="*/ 1252779 h 3187312"/>
              <a:gd name="connsiteX9" fmla="*/ 2995004 w 3708073"/>
              <a:gd name="connsiteY9" fmla="*/ 1740978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95004 w 3708073"/>
              <a:gd name="connsiteY9" fmla="*/ 1740978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79010 w 3708073"/>
              <a:gd name="connsiteY6" fmla="*/ 935330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68343 w 3708073"/>
              <a:gd name="connsiteY3" fmla="*/ 2441000 h 3187312"/>
              <a:gd name="connsiteX4" fmla="*/ 1665984 w 3708073"/>
              <a:gd name="connsiteY4" fmla="*/ 2266959 h 3187312"/>
              <a:gd name="connsiteX5" fmla="*/ 679827 w 3708073"/>
              <a:gd name="connsiteY5" fmla="*/ 1510210 h 3187312"/>
              <a:gd name="connsiteX6" fmla="*/ 948377 w 3708073"/>
              <a:gd name="connsiteY6" fmla="*/ 838212 h 3187312"/>
              <a:gd name="connsiteX7" fmla="*/ 1433967 w 3708073"/>
              <a:gd name="connsiteY7" fmla="*/ 685046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468343 w 3708073"/>
              <a:gd name="connsiteY10" fmla="*/ 2441000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08073" h="3187312">
                <a:moveTo>
                  <a:pt x="897549" y="0"/>
                </a:moveTo>
                <a:lnTo>
                  <a:pt x="3708073" y="1462670"/>
                </a:lnTo>
                <a:lnTo>
                  <a:pt x="2810525" y="3187312"/>
                </a:lnTo>
                <a:lnTo>
                  <a:pt x="2468343" y="2441000"/>
                </a:lnTo>
                <a:lnTo>
                  <a:pt x="1665984" y="2266959"/>
                </a:lnTo>
                <a:lnTo>
                  <a:pt x="679827" y="1510210"/>
                </a:lnTo>
                <a:lnTo>
                  <a:pt x="948377" y="838212"/>
                </a:lnTo>
                <a:lnTo>
                  <a:pt x="1433967" y="685046"/>
                </a:lnTo>
                <a:lnTo>
                  <a:pt x="2777963" y="1222145"/>
                </a:lnTo>
                <a:lnTo>
                  <a:pt x="2925910" y="2029723"/>
                </a:lnTo>
                <a:lnTo>
                  <a:pt x="2468343" y="2441000"/>
                </a:lnTo>
                <a:lnTo>
                  <a:pt x="2810525" y="3187312"/>
                </a:lnTo>
                <a:lnTo>
                  <a:pt x="0" y="1724640"/>
                </a:lnTo>
                <a:lnTo>
                  <a:pt x="897549" y="0"/>
                </a:lnTo>
                <a:close/>
              </a:path>
            </a:pathLst>
          </a:custGeom>
          <a:solidFill>
            <a:srgbClr val="FFFFFF">
              <a:alpha val="6470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38" name="Rettangolo arrotondato 37"/>
          <p:cNvSpPr/>
          <p:nvPr/>
        </p:nvSpPr>
        <p:spPr bwMode="auto">
          <a:xfrm>
            <a:off x="3635896" y="1124744"/>
            <a:ext cx="5256584" cy="5616624"/>
          </a:xfrm>
          <a:prstGeom prst="roundRect">
            <a:avLst>
              <a:gd name="adj" fmla="val 3585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pic>
        <p:nvPicPr>
          <p:cNvPr id="27" name="Picture 2" descr="D:\Paolo\Multimedia\Immagini\Sfondo\cervino.jpg"/>
          <p:cNvPicPr>
            <a:picLocks noChangeAspect="1" noChangeArrowheads="1"/>
          </p:cNvPicPr>
          <p:nvPr/>
        </p:nvPicPr>
        <p:blipFill>
          <a:blip r:embed="rId3" cstate="print"/>
          <a:srcRect t="10454" b="11782"/>
          <a:stretch>
            <a:fillRect/>
          </a:stretch>
        </p:blipFill>
        <p:spPr bwMode="auto">
          <a:xfrm>
            <a:off x="755576" y="1556792"/>
            <a:ext cx="2592288" cy="1511910"/>
          </a:xfrm>
          <a:prstGeom prst="rect">
            <a:avLst/>
          </a:prstGeom>
          <a:noFill/>
        </p:spPr>
      </p:pic>
      <p:sp>
        <p:nvSpPr>
          <p:cNvPr id="42" name="Figura a mano libera 41"/>
          <p:cNvSpPr/>
          <p:nvPr/>
        </p:nvSpPr>
        <p:spPr bwMode="auto">
          <a:xfrm rot="19950381">
            <a:off x="4272456" y="1203545"/>
            <a:ext cx="2226015" cy="1770246"/>
          </a:xfrm>
          <a:custGeom>
            <a:avLst/>
            <a:gdLst>
              <a:gd name="connsiteX0" fmla="*/ 1175657 w 2035629"/>
              <a:gd name="connsiteY0" fmla="*/ 0 h 1371600"/>
              <a:gd name="connsiteX1" fmla="*/ 2035629 w 2035629"/>
              <a:gd name="connsiteY1" fmla="*/ 391885 h 1371600"/>
              <a:gd name="connsiteX2" fmla="*/ 1828800 w 2035629"/>
              <a:gd name="connsiteY2" fmla="*/ 1262743 h 1371600"/>
              <a:gd name="connsiteX3" fmla="*/ 783772 w 2035629"/>
              <a:gd name="connsiteY3" fmla="*/ 1371600 h 1371600"/>
              <a:gd name="connsiteX4" fmla="*/ 0 w 2035629"/>
              <a:gd name="connsiteY4" fmla="*/ 990600 h 1371600"/>
              <a:gd name="connsiteX5" fmla="*/ 391886 w 2035629"/>
              <a:gd name="connsiteY5" fmla="*/ 413657 h 1371600"/>
              <a:gd name="connsiteX0" fmla="*/ 1175657 w 2035629"/>
              <a:gd name="connsiteY0" fmla="*/ 0 h 1371600"/>
              <a:gd name="connsiteX1" fmla="*/ 2035629 w 2035629"/>
              <a:gd name="connsiteY1" fmla="*/ 391885 h 1371600"/>
              <a:gd name="connsiteX2" fmla="*/ 1828800 w 2035629"/>
              <a:gd name="connsiteY2" fmla="*/ 1262743 h 1371600"/>
              <a:gd name="connsiteX3" fmla="*/ 783772 w 2035629"/>
              <a:gd name="connsiteY3" fmla="*/ 1371600 h 1371600"/>
              <a:gd name="connsiteX4" fmla="*/ 0 w 2035629"/>
              <a:gd name="connsiteY4" fmla="*/ 990600 h 1371600"/>
              <a:gd name="connsiteX5" fmla="*/ 391886 w 2035629"/>
              <a:gd name="connsiteY5" fmla="*/ 413657 h 1371600"/>
              <a:gd name="connsiteX6" fmla="*/ 1175657 w 2035629"/>
              <a:gd name="connsiteY6" fmla="*/ 0 h 1371600"/>
              <a:gd name="connsiteX0" fmla="*/ 1175657 w 2035629"/>
              <a:gd name="connsiteY0" fmla="*/ 0 h 1371600"/>
              <a:gd name="connsiteX1" fmla="*/ 2035629 w 2035629"/>
              <a:gd name="connsiteY1" fmla="*/ 391885 h 1371600"/>
              <a:gd name="connsiteX2" fmla="*/ 1828800 w 2035629"/>
              <a:gd name="connsiteY2" fmla="*/ 1262743 h 1371600"/>
              <a:gd name="connsiteX3" fmla="*/ 783772 w 2035629"/>
              <a:gd name="connsiteY3" fmla="*/ 1371600 h 1371600"/>
              <a:gd name="connsiteX4" fmla="*/ 0 w 2035629"/>
              <a:gd name="connsiteY4" fmla="*/ 990600 h 1371600"/>
              <a:gd name="connsiteX5" fmla="*/ 1175657 w 2035629"/>
              <a:gd name="connsiteY5" fmla="*/ 0 h 1371600"/>
              <a:gd name="connsiteX0" fmla="*/ 1193034 w 2053006"/>
              <a:gd name="connsiteY0" fmla="*/ 0 h 1371600"/>
              <a:gd name="connsiteX1" fmla="*/ 2053006 w 2053006"/>
              <a:gd name="connsiteY1" fmla="*/ 391885 h 1371600"/>
              <a:gd name="connsiteX2" fmla="*/ 1846177 w 2053006"/>
              <a:gd name="connsiteY2" fmla="*/ 1262743 h 1371600"/>
              <a:gd name="connsiteX3" fmla="*/ 801149 w 2053006"/>
              <a:gd name="connsiteY3" fmla="*/ 1371600 h 1371600"/>
              <a:gd name="connsiteX4" fmla="*/ 0 w 2053006"/>
              <a:gd name="connsiteY4" fmla="*/ 679850 h 1371600"/>
              <a:gd name="connsiteX5" fmla="*/ 1193034 w 2053006"/>
              <a:gd name="connsiteY5" fmla="*/ 0 h 1371600"/>
              <a:gd name="connsiteX0" fmla="*/ 1049018 w 1908990"/>
              <a:gd name="connsiteY0" fmla="*/ 0 h 1371600"/>
              <a:gd name="connsiteX1" fmla="*/ 1908990 w 1908990"/>
              <a:gd name="connsiteY1" fmla="*/ 391885 h 1371600"/>
              <a:gd name="connsiteX2" fmla="*/ 1702161 w 1908990"/>
              <a:gd name="connsiteY2" fmla="*/ 1262743 h 1371600"/>
              <a:gd name="connsiteX3" fmla="*/ 657133 w 1908990"/>
              <a:gd name="connsiteY3" fmla="*/ 1371600 h 1371600"/>
              <a:gd name="connsiteX4" fmla="*/ 0 w 1908990"/>
              <a:gd name="connsiteY4" fmla="*/ 967882 h 1371600"/>
              <a:gd name="connsiteX5" fmla="*/ 1049018 w 1908990"/>
              <a:gd name="connsiteY5" fmla="*/ 0 h 1371600"/>
              <a:gd name="connsiteX0" fmla="*/ 1049018 w 1908990"/>
              <a:gd name="connsiteY0" fmla="*/ 0 h 1371600"/>
              <a:gd name="connsiteX1" fmla="*/ 1908990 w 1908990"/>
              <a:gd name="connsiteY1" fmla="*/ 391885 h 1371600"/>
              <a:gd name="connsiteX2" fmla="*/ 1702161 w 1908990"/>
              <a:gd name="connsiteY2" fmla="*/ 1262743 h 1371600"/>
              <a:gd name="connsiteX3" fmla="*/ 657133 w 1908990"/>
              <a:gd name="connsiteY3" fmla="*/ 1371600 h 1371600"/>
              <a:gd name="connsiteX4" fmla="*/ 0 w 1908990"/>
              <a:gd name="connsiteY4" fmla="*/ 967882 h 1371600"/>
              <a:gd name="connsiteX5" fmla="*/ 439418 w 1908990"/>
              <a:gd name="connsiteY5" fmla="*/ 576943 h 1371600"/>
              <a:gd name="connsiteX6" fmla="*/ 1049018 w 1908990"/>
              <a:gd name="connsiteY6" fmla="*/ 0 h 1371600"/>
              <a:gd name="connsiteX0" fmla="*/ 1049018 w 1908990"/>
              <a:gd name="connsiteY0" fmla="*/ 0 h 1371600"/>
              <a:gd name="connsiteX1" fmla="*/ 1908990 w 1908990"/>
              <a:gd name="connsiteY1" fmla="*/ 391885 h 1371600"/>
              <a:gd name="connsiteX2" fmla="*/ 1702161 w 1908990"/>
              <a:gd name="connsiteY2" fmla="*/ 1262743 h 1371600"/>
              <a:gd name="connsiteX3" fmla="*/ 657133 w 1908990"/>
              <a:gd name="connsiteY3" fmla="*/ 1371600 h 1371600"/>
              <a:gd name="connsiteX4" fmla="*/ 0 w 1908990"/>
              <a:gd name="connsiteY4" fmla="*/ 967882 h 1371600"/>
              <a:gd name="connsiteX5" fmla="*/ 216024 w 1908990"/>
              <a:gd name="connsiteY5" fmla="*/ 247802 h 1371600"/>
              <a:gd name="connsiteX6" fmla="*/ 1049018 w 1908990"/>
              <a:gd name="connsiteY6" fmla="*/ 0 h 1371600"/>
              <a:gd name="connsiteX0" fmla="*/ 1049018 w 1908990"/>
              <a:gd name="connsiteY0" fmla="*/ 0 h 1327922"/>
              <a:gd name="connsiteX1" fmla="*/ 1908990 w 1908990"/>
              <a:gd name="connsiteY1" fmla="*/ 391885 h 1327922"/>
              <a:gd name="connsiteX2" fmla="*/ 1702161 w 1908990"/>
              <a:gd name="connsiteY2" fmla="*/ 1262743 h 1327922"/>
              <a:gd name="connsiteX3" fmla="*/ 720080 w 1908990"/>
              <a:gd name="connsiteY3" fmla="*/ 1327922 h 1327922"/>
              <a:gd name="connsiteX4" fmla="*/ 0 w 1908990"/>
              <a:gd name="connsiteY4" fmla="*/ 967882 h 1327922"/>
              <a:gd name="connsiteX5" fmla="*/ 216024 w 1908990"/>
              <a:gd name="connsiteY5" fmla="*/ 247802 h 1327922"/>
              <a:gd name="connsiteX6" fmla="*/ 1049018 w 1908990"/>
              <a:gd name="connsiteY6" fmla="*/ 0 h 1327922"/>
              <a:gd name="connsiteX0" fmla="*/ 1049018 w 1908990"/>
              <a:gd name="connsiteY0" fmla="*/ 0 h 1327922"/>
              <a:gd name="connsiteX1" fmla="*/ 1908990 w 1908990"/>
              <a:gd name="connsiteY1" fmla="*/ 391885 h 1327922"/>
              <a:gd name="connsiteX2" fmla="*/ 1702161 w 1908990"/>
              <a:gd name="connsiteY2" fmla="*/ 1262743 h 1327922"/>
              <a:gd name="connsiteX3" fmla="*/ 720080 w 1908990"/>
              <a:gd name="connsiteY3" fmla="*/ 1327922 h 1327922"/>
              <a:gd name="connsiteX4" fmla="*/ 0 w 1908990"/>
              <a:gd name="connsiteY4" fmla="*/ 967882 h 1327922"/>
              <a:gd name="connsiteX5" fmla="*/ 230195 w 1908990"/>
              <a:gd name="connsiteY5" fmla="*/ 181598 h 1327922"/>
              <a:gd name="connsiteX6" fmla="*/ 1049018 w 1908990"/>
              <a:gd name="connsiteY6" fmla="*/ 0 h 1327922"/>
              <a:gd name="connsiteX0" fmla="*/ 1026106 w 1886078"/>
              <a:gd name="connsiteY0" fmla="*/ 0 h 1327922"/>
              <a:gd name="connsiteX1" fmla="*/ 1886078 w 1886078"/>
              <a:gd name="connsiteY1" fmla="*/ 391885 h 1327922"/>
              <a:gd name="connsiteX2" fmla="*/ 1679249 w 1886078"/>
              <a:gd name="connsiteY2" fmla="*/ 1262743 h 1327922"/>
              <a:gd name="connsiteX3" fmla="*/ 697168 w 1886078"/>
              <a:gd name="connsiteY3" fmla="*/ 1327922 h 1327922"/>
              <a:gd name="connsiteX4" fmla="*/ 0 w 1886078"/>
              <a:gd name="connsiteY4" fmla="*/ 1047832 h 1327922"/>
              <a:gd name="connsiteX5" fmla="*/ 207283 w 1886078"/>
              <a:gd name="connsiteY5" fmla="*/ 181598 h 1327922"/>
              <a:gd name="connsiteX6" fmla="*/ 1026106 w 1886078"/>
              <a:gd name="connsiteY6" fmla="*/ 0 h 1327922"/>
              <a:gd name="connsiteX0" fmla="*/ 992864 w 1852836"/>
              <a:gd name="connsiteY0" fmla="*/ 0 h 1327922"/>
              <a:gd name="connsiteX1" fmla="*/ 1852836 w 1852836"/>
              <a:gd name="connsiteY1" fmla="*/ 391885 h 1327922"/>
              <a:gd name="connsiteX2" fmla="*/ 1646007 w 1852836"/>
              <a:gd name="connsiteY2" fmla="*/ 1262743 h 1327922"/>
              <a:gd name="connsiteX3" fmla="*/ 663926 w 1852836"/>
              <a:gd name="connsiteY3" fmla="*/ 1327922 h 1327922"/>
              <a:gd name="connsiteX4" fmla="*/ 0 w 1852836"/>
              <a:gd name="connsiteY4" fmla="*/ 983957 h 1327922"/>
              <a:gd name="connsiteX5" fmla="*/ 174041 w 1852836"/>
              <a:gd name="connsiteY5" fmla="*/ 181598 h 1327922"/>
              <a:gd name="connsiteX6" fmla="*/ 992864 w 1852836"/>
              <a:gd name="connsiteY6" fmla="*/ 0 h 1327922"/>
              <a:gd name="connsiteX0" fmla="*/ 992864 w 1852836"/>
              <a:gd name="connsiteY0" fmla="*/ 0 h 1349624"/>
              <a:gd name="connsiteX1" fmla="*/ 1852836 w 1852836"/>
              <a:gd name="connsiteY1" fmla="*/ 391885 h 1349624"/>
              <a:gd name="connsiteX2" fmla="*/ 1646007 w 1852836"/>
              <a:gd name="connsiteY2" fmla="*/ 1262743 h 1349624"/>
              <a:gd name="connsiteX3" fmla="*/ 702631 w 1852836"/>
              <a:gd name="connsiteY3" fmla="*/ 1349624 h 1349624"/>
              <a:gd name="connsiteX4" fmla="*/ 0 w 1852836"/>
              <a:gd name="connsiteY4" fmla="*/ 983957 h 1349624"/>
              <a:gd name="connsiteX5" fmla="*/ 174041 w 1852836"/>
              <a:gd name="connsiteY5" fmla="*/ 181598 h 1349624"/>
              <a:gd name="connsiteX6" fmla="*/ 992864 w 1852836"/>
              <a:gd name="connsiteY6" fmla="*/ 0 h 1349624"/>
              <a:gd name="connsiteX0" fmla="*/ 992864 w 1852836"/>
              <a:gd name="connsiteY0" fmla="*/ 0 h 1349624"/>
              <a:gd name="connsiteX1" fmla="*/ 1852836 w 1852836"/>
              <a:gd name="connsiteY1" fmla="*/ 391885 h 1349624"/>
              <a:gd name="connsiteX2" fmla="*/ 1540843 w 1852836"/>
              <a:gd name="connsiteY2" fmla="*/ 1298796 h 1349624"/>
              <a:gd name="connsiteX3" fmla="*/ 702631 w 1852836"/>
              <a:gd name="connsiteY3" fmla="*/ 1349624 h 1349624"/>
              <a:gd name="connsiteX4" fmla="*/ 0 w 1852836"/>
              <a:gd name="connsiteY4" fmla="*/ 983957 h 1349624"/>
              <a:gd name="connsiteX5" fmla="*/ 174041 w 1852836"/>
              <a:gd name="connsiteY5" fmla="*/ 181598 h 1349624"/>
              <a:gd name="connsiteX6" fmla="*/ 992864 w 1852836"/>
              <a:gd name="connsiteY6" fmla="*/ 0 h 1349624"/>
              <a:gd name="connsiteX0" fmla="*/ 992864 w 1852836"/>
              <a:gd name="connsiteY0" fmla="*/ 0 h 1349624"/>
              <a:gd name="connsiteX1" fmla="*/ 1852836 w 1852836"/>
              <a:gd name="connsiteY1" fmla="*/ 391885 h 1349624"/>
              <a:gd name="connsiteX2" fmla="*/ 1574085 w 1852836"/>
              <a:gd name="connsiteY2" fmla="*/ 1234920 h 1349624"/>
              <a:gd name="connsiteX3" fmla="*/ 702631 w 1852836"/>
              <a:gd name="connsiteY3" fmla="*/ 1349624 h 1349624"/>
              <a:gd name="connsiteX4" fmla="*/ 0 w 1852836"/>
              <a:gd name="connsiteY4" fmla="*/ 983957 h 1349624"/>
              <a:gd name="connsiteX5" fmla="*/ 174041 w 1852836"/>
              <a:gd name="connsiteY5" fmla="*/ 181598 h 1349624"/>
              <a:gd name="connsiteX6" fmla="*/ 992864 w 1852836"/>
              <a:gd name="connsiteY6" fmla="*/ 0 h 1349624"/>
              <a:gd name="connsiteX0" fmla="*/ 992864 w 1845244"/>
              <a:gd name="connsiteY0" fmla="*/ 0 h 1349624"/>
              <a:gd name="connsiteX1" fmla="*/ 1845244 w 1845244"/>
              <a:gd name="connsiteY1" fmla="*/ 401928 h 1349624"/>
              <a:gd name="connsiteX2" fmla="*/ 1574085 w 1845244"/>
              <a:gd name="connsiteY2" fmla="*/ 1234920 h 1349624"/>
              <a:gd name="connsiteX3" fmla="*/ 702631 w 1845244"/>
              <a:gd name="connsiteY3" fmla="*/ 1349624 h 1349624"/>
              <a:gd name="connsiteX4" fmla="*/ 0 w 1845244"/>
              <a:gd name="connsiteY4" fmla="*/ 983957 h 1349624"/>
              <a:gd name="connsiteX5" fmla="*/ 174041 w 1845244"/>
              <a:gd name="connsiteY5" fmla="*/ 181598 h 1349624"/>
              <a:gd name="connsiteX6" fmla="*/ 992864 w 1845244"/>
              <a:gd name="connsiteY6" fmla="*/ 0 h 1349624"/>
              <a:gd name="connsiteX0" fmla="*/ 917743 w 1845244"/>
              <a:gd name="connsiteY0" fmla="*/ 0 h 1349215"/>
              <a:gd name="connsiteX1" fmla="*/ 1845244 w 1845244"/>
              <a:gd name="connsiteY1" fmla="*/ 401519 h 1349215"/>
              <a:gd name="connsiteX2" fmla="*/ 1574085 w 1845244"/>
              <a:gd name="connsiteY2" fmla="*/ 1234511 h 1349215"/>
              <a:gd name="connsiteX3" fmla="*/ 702631 w 1845244"/>
              <a:gd name="connsiteY3" fmla="*/ 1349215 h 1349215"/>
              <a:gd name="connsiteX4" fmla="*/ 0 w 1845244"/>
              <a:gd name="connsiteY4" fmla="*/ 983548 h 1349215"/>
              <a:gd name="connsiteX5" fmla="*/ 174041 w 1845244"/>
              <a:gd name="connsiteY5" fmla="*/ 181189 h 1349215"/>
              <a:gd name="connsiteX6" fmla="*/ 917743 w 1845244"/>
              <a:gd name="connsiteY6" fmla="*/ 0 h 1349215"/>
              <a:gd name="connsiteX0" fmla="*/ 917743 w 1845244"/>
              <a:gd name="connsiteY0" fmla="*/ 0 h 1349215"/>
              <a:gd name="connsiteX1" fmla="*/ 1845244 w 1845244"/>
              <a:gd name="connsiteY1" fmla="*/ 401519 h 1349215"/>
              <a:gd name="connsiteX2" fmla="*/ 1574085 w 1845244"/>
              <a:gd name="connsiteY2" fmla="*/ 1234511 h 1349215"/>
              <a:gd name="connsiteX3" fmla="*/ 702631 w 1845244"/>
              <a:gd name="connsiteY3" fmla="*/ 1349215 h 1349215"/>
              <a:gd name="connsiteX4" fmla="*/ 0 w 1845244"/>
              <a:gd name="connsiteY4" fmla="*/ 983548 h 1349215"/>
              <a:gd name="connsiteX5" fmla="*/ 207284 w 1845244"/>
              <a:gd name="connsiteY5" fmla="*/ 117314 h 1349215"/>
              <a:gd name="connsiteX6" fmla="*/ 917743 w 1845244"/>
              <a:gd name="connsiteY6" fmla="*/ 0 h 1349215"/>
              <a:gd name="connsiteX0" fmla="*/ 917743 w 1845244"/>
              <a:gd name="connsiteY0" fmla="*/ 0 h 1349215"/>
              <a:gd name="connsiteX1" fmla="*/ 1845244 w 1845244"/>
              <a:gd name="connsiteY1" fmla="*/ 401519 h 1349215"/>
              <a:gd name="connsiteX2" fmla="*/ 1574085 w 1845244"/>
              <a:gd name="connsiteY2" fmla="*/ 1234511 h 1349215"/>
              <a:gd name="connsiteX3" fmla="*/ 702631 w 1845244"/>
              <a:gd name="connsiteY3" fmla="*/ 1349215 h 1349215"/>
              <a:gd name="connsiteX4" fmla="*/ 0 w 1845244"/>
              <a:gd name="connsiteY4" fmla="*/ 983548 h 1349215"/>
              <a:gd name="connsiteX5" fmla="*/ 174041 w 1845244"/>
              <a:gd name="connsiteY5" fmla="*/ 181190 h 1349215"/>
              <a:gd name="connsiteX6" fmla="*/ 917743 w 1845244"/>
              <a:gd name="connsiteY6" fmla="*/ 0 h 1349215"/>
              <a:gd name="connsiteX0" fmla="*/ 884500 w 1812001"/>
              <a:gd name="connsiteY0" fmla="*/ 0 h 1349215"/>
              <a:gd name="connsiteX1" fmla="*/ 1812001 w 1812001"/>
              <a:gd name="connsiteY1" fmla="*/ 401519 h 1349215"/>
              <a:gd name="connsiteX2" fmla="*/ 1540842 w 1812001"/>
              <a:gd name="connsiteY2" fmla="*/ 1234511 h 1349215"/>
              <a:gd name="connsiteX3" fmla="*/ 669388 w 1812001"/>
              <a:gd name="connsiteY3" fmla="*/ 1349215 h 1349215"/>
              <a:gd name="connsiteX4" fmla="*/ 0 w 1812001"/>
              <a:gd name="connsiteY4" fmla="*/ 919673 h 1349215"/>
              <a:gd name="connsiteX5" fmla="*/ 140798 w 1812001"/>
              <a:gd name="connsiteY5" fmla="*/ 181190 h 1349215"/>
              <a:gd name="connsiteX6" fmla="*/ 884500 w 1812001"/>
              <a:gd name="connsiteY6" fmla="*/ 0 h 1349215"/>
              <a:gd name="connsiteX0" fmla="*/ 948375 w 1875876"/>
              <a:gd name="connsiteY0" fmla="*/ 0 h 1349215"/>
              <a:gd name="connsiteX1" fmla="*/ 1875876 w 1875876"/>
              <a:gd name="connsiteY1" fmla="*/ 401519 h 1349215"/>
              <a:gd name="connsiteX2" fmla="*/ 1604717 w 1875876"/>
              <a:gd name="connsiteY2" fmla="*/ 1234511 h 1349215"/>
              <a:gd name="connsiteX3" fmla="*/ 733263 w 1875876"/>
              <a:gd name="connsiteY3" fmla="*/ 1349215 h 1349215"/>
              <a:gd name="connsiteX4" fmla="*/ 0 w 1875876"/>
              <a:gd name="connsiteY4" fmla="*/ 886431 h 1349215"/>
              <a:gd name="connsiteX5" fmla="*/ 204673 w 1875876"/>
              <a:gd name="connsiteY5" fmla="*/ 181190 h 1349215"/>
              <a:gd name="connsiteX6" fmla="*/ 948375 w 1875876"/>
              <a:gd name="connsiteY6" fmla="*/ 0 h 1349215"/>
              <a:gd name="connsiteX0" fmla="*/ 948375 w 1812001"/>
              <a:gd name="connsiteY0" fmla="*/ 0 h 1349215"/>
              <a:gd name="connsiteX1" fmla="*/ 1812001 w 1812001"/>
              <a:gd name="connsiteY1" fmla="*/ 368278 h 1349215"/>
              <a:gd name="connsiteX2" fmla="*/ 1604717 w 1812001"/>
              <a:gd name="connsiteY2" fmla="*/ 1234511 h 1349215"/>
              <a:gd name="connsiteX3" fmla="*/ 733263 w 1812001"/>
              <a:gd name="connsiteY3" fmla="*/ 1349215 h 1349215"/>
              <a:gd name="connsiteX4" fmla="*/ 0 w 1812001"/>
              <a:gd name="connsiteY4" fmla="*/ 886431 h 1349215"/>
              <a:gd name="connsiteX5" fmla="*/ 204673 w 1812001"/>
              <a:gd name="connsiteY5" fmla="*/ 181190 h 1349215"/>
              <a:gd name="connsiteX6" fmla="*/ 948375 w 1812001"/>
              <a:gd name="connsiteY6" fmla="*/ 0 h 1349215"/>
              <a:gd name="connsiteX0" fmla="*/ 948375 w 1812001"/>
              <a:gd name="connsiteY0" fmla="*/ 0 h 1349215"/>
              <a:gd name="connsiteX1" fmla="*/ 1812001 w 1812001"/>
              <a:gd name="connsiteY1" fmla="*/ 368278 h 1349215"/>
              <a:gd name="connsiteX2" fmla="*/ 1668594 w 1812001"/>
              <a:gd name="connsiteY2" fmla="*/ 1267755 h 1349215"/>
              <a:gd name="connsiteX3" fmla="*/ 733263 w 1812001"/>
              <a:gd name="connsiteY3" fmla="*/ 1349215 h 1349215"/>
              <a:gd name="connsiteX4" fmla="*/ 0 w 1812001"/>
              <a:gd name="connsiteY4" fmla="*/ 886431 h 1349215"/>
              <a:gd name="connsiteX5" fmla="*/ 204673 w 1812001"/>
              <a:gd name="connsiteY5" fmla="*/ 181190 h 1349215"/>
              <a:gd name="connsiteX6" fmla="*/ 948375 w 1812001"/>
              <a:gd name="connsiteY6" fmla="*/ 0 h 1349215"/>
              <a:gd name="connsiteX0" fmla="*/ 948375 w 1812001"/>
              <a:gd name="connsiteY0" fmla="*/ 0 h 1315974"/>
              <a:gd name="connsiteX1" fmla="*/ 1812001 w 1812001"/>
              <a:gd name="connsiteY1" fmla="*/ 368278 h 1315974"/>
              <a:gd name="connsiteX2" fmla="*/ 1668594 w 1812001"/>
              <a:gd name="connsiteY2" fmla="*/ 1267755 h 1315974"/>
              <a:gd name="connsiteX3" fmla="*/ 669390 w 1812001"/>
              <a:gd name="connsiteY3" fmla="*/ 1315974 h 1315974"/>
              <a:gd name="connsiteX4" fmla="*/ 0 w 1812001"/>
              <a:gd name="connsiteY4" fmla="*/ 886431 h 1315974"/>
              <a:gd name="connsiteX5" fmla="*/ 204673 w 1812001"/>
              <a:gd name="connsiteY5" fmla="*/ 181190 h 1315974"/>
              <a:gd name="connsiteX6" fmla="*/ 948375 w 1812001"/>
              <a:gd name="connsiteY6" fmla="*/ 0 h 1315974"/>
              <a:gd name="connsiteX0" fmla="*/ 950983 w 1814609"/>
              <a:gd name="connsiteY0" fmla="*/ 0 h 1315974"/>
              <a:gd name="connsiteX1" fmla="*/ 1814609 w 1814609"/>
              <a:gd name="connsiteY1" fmla="*/ 368278 h 1315974"/>
              <a:gd name="connsiteX2" fmla="*/ 1671202 w 1814609"/>
              <a:gd name="connsiteY2" fmla="*/ 1267755 h 1315974"/>
              <a:gd name="connsiteX3" fmla="*/ 671998 w 1814609"/>
              <a:gd name="connsiteY3" fmla="*/ 1315974 h 1315974"/>
              <a:gd name="connsiteX4" fmla="*/ 0 w 1814609"/>
              <a:gd name="connsiteY4" fmla="*/ 1047424 h 1315974"/>
              <a:gd name="connsiteX5" fmla="*/ 207281 w 1814609"/>
              <a:gd name="connsiteY5" fmla="*/ 181190 h 1315974"/>
              <a:gd name="connsiteX6" fmla="*/ 950983 w 1814609"/>
              <a:gd name="connsiteY6" fmla="*/ 0 h 1315974"/>
              <a:gd name="connsiteX0" fmla="*/ 950983 w 1814609"/>
              <a:gd name="connsiteY0" fmla="*/ 0 h 1315974"/>
              <a:gd name="connsiteX1" fmla="*/ 1814609 w 1814609"/>
              <a:gd name="connsiteY1" fmla="*/ 368278 h 1315974"/>
              <a:gd name="connsiteX2" fmla="*/ 1671202 w 1814609"/>
              <a:gd name="connsiteY2" fmla="*/ 1267755 h 1315974"/>
              <a:gd name="connsiteX3" fmla="*/ 671998 w 1814609"/>
              <a:gd name="connsiteY3" fmla="*/ 1315974 h 1315974"/>
              <a:gd name="connsiteX4" fmla="*/ 0 w 1814609"/>
              <a:gd name="connsiteY4" fmla="*/ 1047424 h 1315974"/>
              <a:gd name="connsiteX5" fmla="*/ 240526 w 1814609"/>
              <a:gd name="connsiteY5" fmla="*/ 117314 h 1315974"/>
              <a:gd name="connsiteX6" fmla="*/ 950983 w 1814609"/>
              <a:gd name="connsiteY6" fmla="*/ 0 h 1315974"/>
              <a:gd name="connsiteX0" fmla="*/ 981616 w 1845242"/>
              <a:gd name="connsiteY0" fmla="*/ 0 h 1315974"/>
              <a:gd name="connsiteX1" fmla="*/ 1845242 w 1845242"/>
              <a:gd name="connsiteY1" fmla="*/ 368278 h 1315974"/>
              <a:gd name="connsiteX2" fmla="*/ 1701835 w 1845242"/>
              <a:gd name="connsiteY2" fmla="*/ 1267755 h 1315974"/>
              <a:gd name="connsiteX3" fmla="*/ 702631 w 1845242"/>
              <a:gd name="connsiteY3" fmla="*/ 1315974 h 1315974"/>
              <a:gd name="connsiteX4" fmla="*/ 0 w 1845242"/>
              <a:gd name="connsiteY4" fmla="*/ 950306 h 1315974"/>
              <a:gd name="connsiteX5" fmla="*/ 271159 w 1845242"/>
              <a:gd name="connsiteY5" fmla="*/ 117314 h 1315974"/>
              <a:gd name="connsiteX6" fmla="*/ 981616 w 1845242"/>
              <a:gd name="connsiteY6" fmla="*/ 0 h 1315974"/>
              <a:gd name="connsiteX0" fmla="*/ 981616 w 1845242"/>
              <a:gd name="connsiteY0" fmla="*/ 0 h 1315974"/>
              <a:gd name="connsiteX1" fmla="*/ 1845242 w 1845242"/>
              <a:gd name="connsiteY1" fmla="*/ 368278 h 1315974"/>
              <a:gd name="connsiteX2" fmla="*/ 1701835 w 1845242"/>
              <a:gd name="connsiteY2" fmla="*/ 1267755 h 1315974"/>
              <a:gd name="connsiteX3" fmla="*/ 702631 w 1845242"/>
              <a:gd name="connsiteY3" fmla="*/ 1315974 h 1315974"/>
              <a:gd name="connsiteX4" fmla="*/ 0 w 1845242"/>
              <a:gd name="connsiteY4" fmla="*/ 950306 h 1315974"/>
              <a:gd name="connsiteX5" fmla="*/ 237917 w 1845242"/>
              <a:gd name="connsiteY5" fmla="*/ 181189 h 1315974"/>
              <a:gd name="connsiteX6" fmla="*/ 981616 w 1845242"/>
              <a:gd name="connsiteY6" fmla="*/ 0 h 1315974"/>
              <a:gd name="connsiteX0" fmla="*/ 1142612 w 1845242"/>
              <a:gd name="connsiteY0" fmla="*/ 0 h 1313364"/>
              <a:gd name="connsiteX1" fmla="*/ 1845242 w 1845242"/>
              <a:gd name="connsiteY1" fmla="*/ 365668 h 1313364"/>
              <a:gd name="connsiteX2" fmla="*/ 1701835 w 1845242"/>
              <a:gd name="connsiteY2" fmla="*/ 1265145 h 1313364"/>
              <a:gd name="connsiteX3" fmla="*/ 702631 w 1845242"/>
              <a:gd name="connsiteY3" fmla="*/ 1313364 h 1313364"/>
              <a:gd name="connsiteX4" fmla="*/ 0 w 1845242"/>
              <a:gd name="connsiteY4" fmla="*/ 947696 h 1313364"/>
              <a:gd name="connsiteX5" fmla="*/ 237917 w 1845242"/>
              <a:gd name="connsiteY5" fmla="*/ 178579 h 1313364"/>
              <a:gd name="connsiteX6" fmla="*/ 1142612 w 1845242"/>
              <a:gd name="connsiteY6" fmla="*/ 0 h 1313364"/>
              <a:gd name="connsiteX0" fmla="*/ 1078736 w 1781366"/>
              <a:gd name="connsiteY0" fmla="*/ 0 h 1313364"/>
              <a:gd name="connsiteX1" fmla="*/ 1781366 w 1781366"/>
              <a:gd name="connsiteY1" fmla="*/ 365668 h 1313364"/>
              <a:gd name="connsiteX2" fmla="*/ 1637959 w 1781366"/>
              <a:gd name="connsiteY2" fmla="*/ 1265145 h 1313364"/>
              <a:gd name="connsiteX3" fmla="*/ 638755 w 1781366"/>
              <a:gd name="connsiteY3" fmla="*/ 1313364 h 1313364"/>
              <a:gd name="connsiteX4" fmla="*/ 0 w 1781366"/>
              <a:gd name="connsiteY4" fmla="*/ 980938 h 1313364"/>
              <a:gd name="connsiteX5" fmla="*/ 174041 w 1781366"/>
              <a:gd name="connsiteY5" fmla="*/ 178579 h 1313364"/>
              <a:gd name="connsiteX6" fmla="*/ 1078736 w 1781366"/>
              <a:gd name="connsiteY6" fmla="*/ 0 h 1313364"/>
              <a:gd name="connsiteX0" fmla="*/ 1078736 w 1781366"/>
              <a:gd name="connsiteY0" fmla="*/ 0 h 1318582"/>
              <a:gd name="connsiteX1" fmla="*/ 1781366 w 1781366"/>
              <a:gd name="connsiteY1" fmla="*/ 365668 h 1318582"/>
              <a:gd name="connsiteX2" fmla="*/ 1637959 w 1781366"/>
              <a:gd name="connsiteY2" fmla="*/ 1265145 h 1318582"/>
              <a:gd name="connsiteX3" fmla="*/ 960743 w 1781366"/>
              <a:gd name="connsiteY3" fmla="*/ 1318582 h 1318582"/>
              <a:gd name="connsiteX4" fmla="*/ 0 w 1781366"/>
              <a:gd name="connsiteY4" fmla="*/ 980938 h 1318582"/>
              <a:gd name="connsiteX5" fmla="*/ 174041 w 1781366"/>
              <a:gd name="connsiteY5" fmla="*/ 178579 h 1318582"/>
              <a:gd name="connsiteX6" fmla="*/ 1078736 w 1781366"/>
              <a:gd name="connsiteY6" fmla="*/ 0 h 1318582"/>
              <a:gd name="connsiteX0" fmla="*/ 1014860 w 1717490"/>
              <a:gd name="connsiteY0" fmla="*/ 0 h 1318582"/>
              <a:gd name="connsiteX1" fmla="*/ 1717490 w 1717490"/>
              <a:gd name="connsiteY1" fmla="*/ 365668 h 1318582"/>
              <a:gd name="connsiteX2" fmla="*/ 1574083 w 1717490"/>
              <a:gd name="connsiteY2" fmla="*/ 1265145 h 1318582"/>
              <a:gd name="connsiteX3" fmla="*/ 896867 w 1717490"/>
              <a:gd name="connsiteY3" fmla="*/ 1318582 h 1318582"/>
              <a:gd name="connsiteX4" fmla="*/ 0 w 1717490"/>
              <a:gd name="connsiteY4" fmla="*/ 1014181 h 1318582"/>
              <a:gd name="connsiteX5" fmla="*/ 110165 w 1717490"/>
              <a:gd name="connsiteY5" fmla="*/ 178579 h 1318582"/>
              <a:gd name="connsiteX6" fmla="*/ 1014860 w 1717490"/>
              <a:gd name="connsiteY6" fmla="*/ 0 h 1318582"/>
              <a:gd name="connsiteX0" fmla="*/ 1078735 w 1781365"/>
              <a:gd name="connsiteY0" fmla="*/ 0 h 1318582"/>
              <a:gd name="connsiteX1" fmla="*/ 1781365 w 1781365"/>
              <a:gd name="connsiteY1" fmla="*/ 365668 h 1318582"/>
              <a:gd name="connsiteX2" fmla="*/ 1637958 w 1781365"/>
              <a:gd name="connsiteY2" fmla="*/ 1265145 h 1318582"/>
              <a:gd name="connsiteX3" fmla="*/ 960742 w 1781365"/>
              <a:gd name="connsiteY3" fmla="*/ 1318582 h 1318582"/>
              <a:gd name="connsiteX4" fmla="*/ 0 w 1781365"/>
              <a:gd name="connsiteY4" fmla="*/ 980938 h 1318582"/>
              <a:gd name="connsiteX5" fmla="*/ 174040 w 1781365"/>
              <a:gd name="connsiteY5" fmla="*/ 178579 h 1318582"/>
              <a:gd name="connsiteX6" fmla="*/ 1078735 w 1781365"/>
              <a:gd name="connsiteY6" fmla="*/ 0 h 1318582"/>
              <a:gd name="connsiteX0" fmla="*/ 1173243 w 1875873"/>
              <a:gd name="connsiteY0" fmla="*/ 0 h 1318582"/>
              <a:gd name="connsiteX1" fmla="*/ 1875873 w 1875873"/>
              <a:gd name="connsiteY1" fmla="*/ 365668 h 1318582"/>
              <a:gd name="connsiteX2" fmla="*/ 1732466 w 1875873"/>
              <a:gd name="connsiteY2" fmla="*/ 1265145 h 1318582"/>
              <a:gd name="connsiteX3" fmla="*/ 1055250 w 1875873"/>
              <a:gd name="connsiteY3" fmla="*/ 1318582 h 1318582"/>
              <a:gd name="connsiteX4" fmla="*/ 0 w 1875873"/>
              <a:gd name="connsiteY4" fmla="*/ 850578 h 1318582"/>
              <a:gd name="connsiteX5" fmla="*/ 268548 w 1875873"/>
              <a:gd name="connsiteY5" fmla="*/ 178579 h 1318582"/>
              <a:gd name="connsiteX6" fmla="*/ 1173243 w 1875873"/>
              <a:gd name="connsiteY6" fmla="*/ 0 h 1318582"/>
              <a:gd name="connsiteX0" fmla="*/ 1173243 w 1875873"/>
              <a:gd name="connsiteY0" fmla="*/ 0 h 1315973"/>
              <a:gd name="connsiteX1" fmla="*/ 1875873 w 1875873"/>
              <a:gd name="connsiteY1" fmla="*/ 365668 h 1315973"/>
              <a:gd name="connsiteX2" fmla="*/ 1732466 w 1875873"/>
              <a:gd name="connsiteY2" fmla="*/ 1265145 h 1315973"/>
              <a:gd name="connsiteX3" fmla="*/ 894258 w 1875873"/>
              <a:gd name="connsiteY3" fmla="*/ 1315973 h 1315973"/>
              <a:gd name="connsiteX4" fmla="*/ 0 w 1875873"/>
              <a:gd name="connsiteY4" fmla="*/ 850578 h 1315973"/>
              <a:gd name="connsiteX5" fmla="*/ 268548 w 1875873"/>
              <a:gd name="connsiteY5" fmla="*/ 178579 h 1315973"/>
              <a:gd name="connsiteX6" fmla="*/ 1173243 w 1875873"/>
              <a:gd name="connsiteY6" fmla="*/ 0 h 1315973"/>
              <a:gd name="connsiteX0" fmla="*/ 1206486 w 1909116"/>
              <a:gd name="connsiteY0" fmla="*/ 0 h 1315973"/>
              <a:gd name="connsiteX1" fmla="*/ 1909116 w 1909116"/>
              <a:gd name="connsiteY1" fmla="*/ 365668 h 1315973"/>
              <a:gd name="connsiteX2" fmla="*/ 1765709 w 1909116"/>
              <a:gd name="connsiteY2" fmla="*/ 1265145 h 1315973"/>
              <a:gd name="connsiteX3" fmla="*/ 927501 w 1909116"/>
              <a:gd name="connsiteY3" fmla="*/ 1315973 h 1315973"/>
              <a:gd name="connsiteX4" fmla="*/ 0 w 1909116"/>
              <a:gd name="connsiteY4" fmla="*/ 914453 h 1315973"/>
              <a:gd name="connsiteX5" fmla="*/ 301791 w 1909116"/>
              <a:gd name="connsiteY5" fmla="*/ 178579 h 1315973"/>
              <a:gd name="connsiteX6" fmla="*/ 1206486 w 1909116"/>
              <a:gd name="connsiteY6" fmla="*/ 0 h 1315973"/>
              <a:gd name="connsiteX0" fmla="*/ 1206486 w 1909116"/>
              <a:gd name="connsiteY0" fmla="*/ 0 h 1315973"/>
              <a:gd name="connsiteX1" fmla="*/ 1909116 w 1909116"/>
              <a:gd name="connsiteY1" fmla="*/ 365668 h 1315973"/>
              <a:gd name="connsiteX2" fmla="*/ 1765709 w 1909116"/>
              <a:gd name="connsiteY2" fmla="*/ 1265145 h 1315973"/>
              <a:gd name="connsiteX3" fmla="*/ 927501 w 1909116"/>
              <a:gd name="connsiteY3" fmla="*/ 1315973 h 1315973"/>
              <a:gd name="connsiteX4" fmla="*/ 0 w 1909116"/>
              <a:gd name="connsiteY4" fmla="*/ 914453 h 1315973"/>
              <a:gd name="connsiteX5" fmla="*/ 204673 w 1909116"/>
              <a:gd name="connsiteY5" fmla="*/ 209213 h 1315973"/>
              <a:gd name="connsiteX6" fmla="*/ 1206486 w 1909116"/>
              <a:gd name="connsiteY6" fmla="*/ 0 h 1315973"/>
              <a:gd name="connsiteX0" fmla="*/ 1142611 w 1909116"/>
              <a:gd name="connsiteY0" fmla="*/ 0 h 1349215"/>
              <a:gd name="connsiteX1" fmla="*/ 1909116 w 1909116"/>
              <a:gd name="connsiteY1" fmla="*/ 398910 h 1349215"/>
              <a:gd name="connsiteX2" fmla="*/ 1765709 w 1909116"/>
              <a:gd name="connsiteY2" fmla="*/ 1298387 h 1349215"/>
              <a:gd name="connsiteX3" fmla="*/ 927501 w 1909116"/>
              <a:gd name="connsiteY3" fmla="*/ 1349215 h 1349215"/>
              <a:gd name="connsiteX4" fmla="*/ 0 w 1909116"/>
              <a:gd name="connsiteY4" fmla="*/ 947695 h 1349215"/>
              <a:gd name="connsiteX5" fmla="*/ 204673 w 1909116"/>
              <a:gd name="connsiteY5" fmla="*/ 242455 h 1349215"/>
              <a:gd name="connsiteX6" fmla="*/ 1142611 w 1909116"/>
              <a:gd name="connsiteY6" fmla="*/ 0 h 1349215"/>
              <a:gd name="connsiteX0" fmla="*/ 1109369 w 1909116"/>
              <a:gd name="connsiteY0" fmla="*/ 0 h 1285339"/>
              <a:gd name="connsiteX1" fmla="*/ 1909116 w 1909116"/>
              <a:gd name="connsiteY1" fmla="*/ 335034 h 1285339"/>
              <a:gd name="connsiteX2" fmla="*/ 1765709 w 1909116"/>
              <a:gd name="connsiteY2" fmla="*/ 1234511 h 1285339"/>
              <a:gd name="connsiteX3" fmla="*/ 927501 w 1909116"/>
              <a:gd name="connsiteY3" fmla="*/ 1285339 h 1285339"/>
              <a:gd name="connsiteX4" fmla="*/ 0 w 1909116"/>
              <a:gd name="connsiteY4" fmla="*/ 883819 h 1285339"/>
              <a:gd name="connsiteX5" fmla="*/ 204673 w 1909116"/>
              <a:gd name="connsiteY5" fmla="*/ 178579 h 1285339"/>
              <a:gd name="connsiteX6" fmla="*/ 1109369 w 1909116"/>
              <a:gd name="connsiteY6" fmla="*/ 0 h 1285339"/>
              <a:gd name="connsiteX0" fmla="*/ 1109369 w 1909116"/>
              <a:gd name="connsiteY0" fmla="*/ 0 h 1285339"/>
              <a:gd name="connsiteX1" fmla="*/ 1909116 w 1909116"/>
              <a:gd name="connsiteY1" fmla="*/ 335034 h 1285339"/>
              <a:gd name="connsiteX2" fmla="*/ 1765709 w 1909116"/>
              <a:gd name="connsiteY2" fmla="*/ 1234511 h 1285339"/>
              <a:gd name="connsiteX3" fmla="*/ 927501 w 1909116"/>
              <a:gd name="connsiteY3" fmla="*/ 1285339 h 1285339"/>
              <a:gd name="connsiteX4" fmla="*/ 0 w 1909116"/>
              <a:gd name="connsiteY4" fmla="*/ 883819 h 1285339"/>
              <a:gd name="connsiteX5" fmla="*/ 237916 w 1909116"/>
              <a:gd name="connsiteY5" fmla="*/ 114702 h 1285339"/>
              <a:gd name="connsiteX6" fmla="*/ 1109369 w 1909116"/>
              <a:gd name="connsiteY6" fmla="*/ 0 h 1285339"/>
              <a:gd name="connsiteX0" fmla="*/ 1045494 w 1845241"/>
              <a:gd name="connsiteY0" fmla="*/ 0 h 1285339"/>
              <a:gd name="connsiteX1" fmla="*/ 1845241 w 1845241"/>
              <a:gd name="connsiteY1" fmla="*/ 335034 h 1285339"/>
              <a:gd name="connsiteX2" fmla="*/ 1701834 w 1845241"/>
              <a:gd name="connsiteY2" fmla="*/ 1234511 h 1285339"/>
              <a:gd name="connsiteX3" fmla="*/ 863626 w 1845241"/>
              <a:gd name="connsiteY3" fmla="*/ 1285339 h 1285339"/>
              <a:gd name="connsiteX4" fmla="*/ 0 w 1845241"/>
              <a:gd name="connsiteY4" fmla="*/ 917062 h 1285339"/>
              <a:gd name="connsiteX5" fmla="*/ 174041 w 1845241"/>
              <a:gd name="connsiteY5" fmla="*/ 114702 h 1285339"/>
              <a:gd name="connsiteX6" fmla="*/ 1045494 w 1845241"/>
              <a:gd name="connsiteY6" fmla="*/ 0 h 1285339"/>
              <a:gd name="connsiteX0" fmla="*/ 1045494 w 1845241"/>
              <a:gd name="connsiteY0" fmla="*/ 0 h 1285339"/>
              <a:gd name="connsiteX1" fmla="*/ 1845241 w 1845241"/>
              <a:gd name="connsiteY1" fmla="*/ 335034 h 1285339"/>
              <a:gd name="connsiteX2" fmla="*/ 1701834 w 1845241"/>
              <a:gd name="connsiteY2" fmla="*/ 1234511 h 1285339"/>
              <a:gd name="connsiteX3" fmla="*/ 863626 w 1845241"/>
              <a:gd name="connsiteY3" fmla="*/ 1285339 h 1285339"/>
              <a:gd name="connsiteX4" fmla="*/ 0 w 1845241"/>
              <a:gd name="connsiteY4" fmla="*/ 917062 h 1285339"/>
              <a:gd name="connsiteX5" fmla="*/ 237916 w 1845241"/>
              <a:gd name="connsiteY5" fmla="*/ 147946 h 1285339"/>
              <a:gd name="connsiteX6" fmla="*/ 1045494 w 1845241"/>
              <a:gd name="connsiteY6" fmla="*/ 0 h 1285339"/>
              <a:gd name="connsiteX0" fmla="*/ 1045494 w 1845241"/>
              <a:gd name="connsiteY0" fmla="*/ 0 h 1285339"/>
              <a:gd name="connsiteX1" fmla="*/ 1845241 w 1845241"/>
              <a:gd name="connsiteY1" fmla="*/ 335034 h 1285339"/>
              <a:gd name="connsiteX2" fmla="*/ 1701834 w 1845241"/>
              <a:gd name="connsiteY2" fmla="*/ 1234511 h 1285339"/>
              <a:gd name="connsiteX3" fmla="*/ 863626 w 1845241"/>
              <a:gd name="connsiteY3" fmla="*/ 1285339 h 1285339"/>
              <a:gd name="connsiteX4" fmla="*/ 0 w 1845241"/>
              <a:gd name="connsiteY4" fmla="*/ 917062 h 1285339"/>
              <a:gd name="connsiteX5" fmla="*/ 271159 w 1845241"/>
              <a:gd name="connsiteY5" fmla="*/ 84070 h 1285339"/>
              <a:gd name="connsiteX6" fmla="*/ 1045494 w 1845241"/>
              <a:gd name="connsiteY6" fmla="*/ 0 h 1285339"/>
              <a:gd name="connsiteX0" fmla="*/ 1045494 w 1845241"/>
              <a:gd name="connsiteY0" fmla="*/ 0 h 1285339"/>
              <a:gd name="connsiteX1" fmla="*/ 1845241 w 1845241"/>
              <a:gd name="connsiteY1" fmla="*/ 335034 h 1285339"/>
              <a:gd name="connsiteX2" fmla="*/ 1701834 w 1845241"/>
              <a:gd name="connsiteY2" fmla="*/ 1234511 h 1285339"/>
              <a:gd name="connsiteX3" fmla="*/ 863626 w 1845241"/>
              <a:gd name="connsiteY3" fmla="*/ 1285339 h 1285339"/>
              <a:gd name="connsiteX4" fmla="*/ 0 w 1845241"/>
              <a:gd name="connsiteY4" fmla="*/ 917062 h 1285339"/>
              <a:gd name="connsiteX5" fmla="*/ 304401 w 1845241"/>
              <a:gd name="connsiteY5" fmla="*/ 20195 h 1285339"/>
              <a:gd name="connsiteX6" fmla="*/ 1045494 w 1845241"/>
              <a:gd name="connsiteY6" fmla="*/ 0 h 1285339"/>
              <a:gd name="connsiteX0" fmla="*/ 1045494 w 1845241"/>
              <a:gd name="connsiteY0" fmla="*/ 0 h 1285339"/>
              <a:gd name="connsiteX1" fmla="*/ 1845241 w 1845241"/>
              <a:gd name="connsiteY1" fmla="*/ 335034 h 1285339"/>
              <a:gd name="connsiteX2" fmla="*/ 1701834 w 1845241"/>
              <a:gd name="connsiteY2" fmla="*/ 1234511 h 1285339"/>
              <a:gd name="connsiteX3" fmla="*/ 863626 w 1845241"/>
              <a:gd name="connsiteY3" fmla="*/ 1285339 h 1285339"/>
              <a:gd name="connsiteX4" fmla="*/ 0 w 1845241"/>
              <a:gd name="connsiteY4" fmla="*/ 917062 h 1285339"/>
              <a:gd name="connsiteX5" fmla="*/ 304401 w 1845241"/>
              <a:gd name="connsiteY5" fmla="*/ 20195 h 1285339"/>
              <a:gd name="connsiteX6" fmla="*/ 1045494 w 1845241"/>
              <a:gd name="connsiteY6" fmla="*/ 0 h 1285339"/>
              <a:gd name="connsiteX0" fmla="*/ 981619 w 1781366"/>
              <a:gd name="connsiteY0" fmla="*/ 0 h 1285339"/>
              <a:gd name="connsiteX1" fmla="*/ 1781366 w 1781366"/>
              <a:gd name="connsiteY1" fmla="*/ 335034 h 1285339"/>
              <a:gd name="connsiteX2" fmla="*/ 1637959 w 1781366"/>
              <a:gd name="connsiteY2" fmla="*/ 1234511 h 1285339"/>
              <a:gd name="connsiteX3" fmla="*/ 799751 w 1781366"/>
              <a:gd name="connsiteY3" fmla="*/ 1285339 h 1285339"/>
              <a:gd name="connsiteX4" fmla="*/ 0 w 1781366"/>
              <a:gd name="connsiteY4" fmla="*/ 950305 h 1285339"/>
              <a:gd name="connsiteX5" fmla="*/ 240526 w 1781366"/>
              <a:gd name="connsiteY5" fmla="*/ 20195 h 1285339"/>
              <a:gd name="connsiteX6" fmla="*/ 981619 w 1781366"/>
              <a:gd name="connsiteY6" fmla="*/ 0 h 1285339"/>
              <a:gd name="connsiteX0" fmla="*/ 981619 w 1781366"/>
              <a:gd name="connsiteY0" fmla="*/ 0 h 1285339"/>
              <a:gd name="connsiteX1" fmla="*/ 1781366 w 1781366"/>
              <a:gd name="connsiteY1" fmla="*/ 335034 h 1285339"/>
              <a:gd name="connsiteX2" fmla="*/ 1637959 w 1781366"/>
              <a:gd name="connsiteY2" fmla="*/ 1234511 h 1285339"/>
              <a:gd name="connsiteX3" fmla="*/ 799751 w 1781366"/>
              <a:gd name="connsiteY3" fmla="*/ 1285339 h 1285339"/>
              <a:gd name="connsiteX4" fmla="*/ 0 w 1781366"/>
              <a:gd name="connsiteY4" fmla="*/ 950305 h 1285339"/>
              <a:gd name="connsiteX5" fmla="*/ 207283 w 1781366"/>
              <a:gd name="connsiteY5" fmla="*/ 84070 h 1285339"/>
              <a:gd name="connsiteX6" fmla="*/ 981619 w 1781366"/>
              <a:gd name="connsiteY6" fmla="*/ 0 h 1285339"/>
              <a:gd name="connsiteX0" fmla="*/ 981619 w 1781366"/>
              <a:gd name="connsiteY0" fmla="*/ 0 h 1318581"/>
              <a:gd name="connsiteX1" fmla="*/ 1781366 w 1781366"/>
              <a:gd name="connsiteY1" fmla="*/ 335034 h 1318581"/>
              <a:gd name="connsiteX2" fmla="*/ 1637959 w 1781366"/>
              <a:gd name="connsiteY2" fmla="*/ 1234511 h 1318581"/>
              <a:gd name="connsiteX3" fmla="*/ 863624 w 1781366"/>
              <a:gd name="connsiteY3" fmla="*/ 1318581 h 1318581"/>
              <a:gd name="connsiteX4" fmla="*/ 0 w 1781366"/>
              <a:gd name="connsiteY4" fmla="*/ 950305 h 1318581"/>
              <a:gd name="connsiteX5" fmla="*/ 207283 w 1781366"/>
              <a:gd name="connsiteY5" fmla="*/ 84070 h 1318581"/>
              <a:gd name="connsiteX6" fmla="*/ 981619 w 1781366"/>
              <a:gd name="connsiteY6" fmla="*/ 0 h 1318581"/>
              <a:gd name="connsiteX0" fmla="*/ 1014862 w 1814609"/>
              <a:gd name="connsiteY0" fmla="*/ 0 h 1318581"/>
              <a:gd name="connsiteX1" fmla="*/ 1814609 w 1814609"/>
              <a:gd name="connsiteY1" fmla="*/ 335034 h 1318581"/>
              <a:gd name="connsiteX2" fmla="*/ 1671202 w 1814609"/>
              <a:gd name="connsiteY2" fmla="*/ 1234511 h 1318581"/>
              <a:gd name="connsiteX3" fmla="*/ 896867 w 1814609"/>
              <a:gd name="connsiteY3" fmla="*/ 1318581 h 1318581"/>
              <a:gd name="connsiteX4" fmla="*/ 0 w 1814609"/>
              <a:gd name="connsiteY4" fmla="*/ 1014180 h 1318581"/>
              <a:gd name="connsiteX5" fmla="*/ 240526 w 1814609"/>
              <a:gd name="connsiteY5" fmla="*/ 84070 h 1318581"/>
              <a:gd name="connsiteX6" fmla="*/ 1014862 w 1814609"/>
              <a:gd name="connsiteY6" fmla="*/ 0 h 1318581"/>
              <a:gd name="connsiteX0" fmla="*/ 981620 w 1781367"/>
              <a:gd name="connsiteY0" fmla="*/ 0 h 1318581"/>
              <a:gd name="connsiteX1" fmla="*/ 1781367 w 1781367"/>
              <a:gd name="connsiteY1" fmla="*/ 335034 h 1318581"/>
              <a:gd name="connsiteX2" fmla="*/ 1637960 w 1781367"/>
              <a:gd name="connsiteY2" fmla="*/ 1234511 h 1318581"/>
              <a:gd name="connsiteX3" fmla="*/ 863625 w 1781367"/>
              <a:gd name="connsiteY3" fmla="*/ 1318581 h 1318581"/>
              <a:gd name="connsiteX4" fmla="*/ 0 w 1781367"/>
              <a:gd name="connsiteY4" fmla="*/ 950305 h 1318581"/>
              <a:gd name="connsiteX5" fmla="*/ 207284 w 1781367"/>
              <a:gd name="connsiteY5" fmla="*/ 84070 h 1318581"/>
              <a:gd name="connsiteX6" fmla="*/ 981620 w 1781367"/>
              <a:gd name="connsiteY6" fmla="*/ 0 h 1318581"/>
              <a:gd name="connsiteX0" fmla="*/ 981620 w 1781367"/>
              <a:gd name="connsiteY0" fmla="*/ 0 h 1318581"/>
              <a:gd name="connsiteX1" fmla="*/ 1781367 w 1781367"/>
              <a:gd name="connsiteY1" fmla="*/ 335034 h 1318581"/>
              <a:gd name="connsiteX2" fmla="*/ 1637960 w 1781367"/>
              <a:gd name="connsiteY2" fmla="*/ 1234511 h 1318581"/>
              <a:gd name="connsiteX3" fmla="*/ 863625 w 1781367"/>
              <a:gd name="connsiteY3" fmla="*/ 1318581 h 1318581"/>
              <a:gd name="connsiteX4" fmla="*/ 0 w 1781367"/>
              <a:gd name="connsiteY4" fmla="*/ 950305 h 1318581"/>
              <a:gd name="connsiteX5" fmla="*/ 271159 w 1781367"/>
              <a:gd name="connsiteY5" fmla="*/ 117314 h 1318581"/>
              <a:gd name="connsiteX6" fmla="*/ 981620 w 1781367"/>
              <a:gd name="connsiteY6" fmla="*/ 0 h 1318581"/>
              <a:gd name="connsiteX0" fmla="*/ 919422 w 1719169"/>
              <a:gd name="connsiteY0" fmla="*/ 0 h 1318581"/>
              <a:gd name="connsiteX1" fmla="*/ 1719169 w 1719169"/>
              <a:gd name="connsiteY1" fmla="*/ 335034 h 1318581"/>
              <a:gd name="connsiteX2" fmla="*/ 1575762 w 1719169"/>
              <a:gd name="connsiteY2" fmla="*/ 1234511 h 1318581"/>
              <a:gd name="connsiteX3" fmla="*/ 801427 w 1719169"/>
              <a:gd name="connsiteY3" fmla="*/ 1318581 h 1318581"/>
              <a:gd name="connsiteX4" fmla="*/ 0 w 1719169"/>
              <a:gd name="connsiteY4" fmla="*/ 972344 h 1318581"/>
              <a:gd name="connsiteX5" fmla="*/ 208961 w 1719169"/>
              <a:gd name="connsiteY5" fmla="*/ 117314 h 1318581"/>
              <a:gd name="connsiteX6" fmla="*/ 919422 w 1719169"/>
              <a:gd name="connsiteY6" fmla="*/ 0 h 1318581"/>
              <a:gd name="connsiteX0" fmla="*/ 820625 w 1719169"/>
              <a:gd name="connsiteY0" fmla="*/ 0 h 1299151"/>
              <a:gd name="connsiteX1" fmla="*/ 1719169 w 1719169"/>
              <a:gd name="connsiteY1" fmla="*/ 315604 h 1299151"/>
              <a:gd name="connsiteX2" fmla="*/ 1575762 w 1719169"/>
              <a:gd name="connsiteY2" fmla="*/ 1215081 h 1299151"/>
              <a:gd name="connsiteX3" fmla="*/ 801427 w 1719169"/>
              <a:gd name="connsiteY3" fmla="*/ 1299151 h 1299151"/>
              <a:gd name="connsiteX4" fmla="*/ 0 w 1719169"/>
              <a:gd name="connsiteY4" fmla="*/ 952914 h 1299151"/>
              <a:gd name="connsiteX5" fmla="*/ 208961 w 1719169"/>
              <a:gd name="connsiteY5" fmla="*/ 97884 h 1299151"/>
              <a:gd name="connsiteX6" fmla="*/ 820625 w 1719169"/>
              <a:gd name="connsiteY6" fmla="*/ 0 h 1299151"/>
              <a:gd name="connsiteX0" fmla="*/ 820625 w 1719169"/>
              <a:gd name="connsiteY0" fmla="*/ 0 h 1257316"/>
              <a:gd name="connsiteX1" fmla="*/ 1719169 w 1719169"/>
              <a:gd name="connsiteY1" fmla="*/ 315604 h 1257316"/>
              <a:gd name="connsiteX2" fmla="*/ 1575762 w 1719169"/>
              <a:gd name="connsiteY2" fmla="*/ 1215081 h 1257316"/>
              <a:gd name="connsiteX3" fmla="*/ 896867 w 1719169"/>
              <a:gd name="connsiteY3" fmla="*/ 1257316 h 1257316"/>
              <a:gd name="connsiteX4" fmla="*/ 0 w 1719169"/>
              <a:gd name="connsiteY4" fmla="*/ 952914 h 1257316"/>
              <a:gd name="connsiteX5" fmla="*/ 208961 w 1719169"/>
              <a:gd name="connsiteY5" fmla="*/ 97884 h 1257316"/>
              <a:gd name="connsiteX6" fmla="*/ 820625 w 1719169"/>
              <a:gd name="connsiteY6" fmla="*/ 0 h 1257316"/>
              <a:gd name="connsiteX0" fmla="*/ 820625 w 1719169"/>
              <a:gd name="connsiteY0" fmla="*/ 0 h 1257316"/>
              <a:gd name="connsiteX1" fmla="*/ 1719169 w 1719169"/>
              <a:gd name="connsiteY1" fmla="*/ 315604 h 1257316"/>
              <a:gd name="connsiteX2" fmla="*/ 1637961 w 1719169"/>
              <a:gd name="connsiteY2" fmla="*/ 1237120 h 1257316"/>
              <a:gd name="connsiteX3" fmla="*/ 896867 w 1719169"/>
              <a:gd name="connsiteY3" fmla="*/ 1257316 h 1257316"/>
              <a:gd name="connsiteX4" fmla="*/ 0 w 1719169"/>
              <a:gd name="connsiteY4" fmla="*/ 952914 h 1257316"/>
              <a:gd name="connsiteX5" fmla="*/ 208961 w 1719169"/>
              <a:gd name="connsiteY5" fmla="*/ 97884 h 1257316"/>
              <a:gd name="connsiteX6" fmla="*/ 820625 w 1719169"/>
              <a:gd name="connsiteY6" fmla="*/ 0 h 1257316"/>
              <a:gd name="connsiteX0" fmla="*/ 1270363 w 2168907"/>
              <a:gd name="connsiteY0" fmla="*/ 0 h 1257316"/>
              <a:gd name="connsiteX1" fmla="*/ 2168907 w 2168907"/>
              <a:gd name="connsiteY1" fmla="*/ 315604 h 1257316"/>
              <a:gd name="connsiteX2" fmla="*/ 2087699 w 2168907"/>
              <a:gd name="connsiteY2" fmla="*/ 1237120 h 1257316"/>
              <a:gd name="connsiteX3" fmla="*/ 1346605 w 2168907"/>
              <a:gd name="connsiteY3" fmla="*/ 1257316 h 1257316"/>
              <a:gd name="connsiteX4" fmla="*/ 0 w 2168907"/>
              <a:gd name="connsiteY4" fmla="*/ 881210 h 1257316"/>
              <a:gd name="connsiteX5" fmla="*/ 658699 w 2168907"/>
              <a:gd name="connsiteY5" fmla="*/ 97884 h 1257316"/>
              <a:gd name="connsiteX6" fmla="*/ 1270363 w 2168907"/>
              <a:gd name="connsiteY6" fmla="*/ 0 h 1257316"/>
              <a:gd name="connsiteX0" fmla="*/ 1270363 w 2168907"/>
              <a:gd name="connsiteY0" fmla="*/ 115385 h 1372701"/>
              <a:gd name="connsiteX1" fmla="*/ 2168907 w 2168907"/>
              <a:gd name="connsiteY1" fmla="*/ 430989 h 1372701"/>
              <a:gd name="connsiteX2" fmla="*/ 2087699 w 2168907"/>
              <a:gd name="connsiteY2" fmla="*/ 1352505 h 1372701"/>
              <a:gd name="connsiteX3" fmla="*/ 1346605 w 2168907"/>
              <a:gd name="connsiteY3" fmla="*/ 1372701 h 1372701"/>
              <a:gd name="connsiteX4" fmla="*/ 0 w 2168907"/>
              <a:gd name="connsiteY4" fmla="*/ 996595 h 1372701"/>
              <a:gd name="connsiteX5" fmla="*/ 112775 w 2168907"/>
              <a:gd name="connsiteY5" fmla="*/ 0 h 1372701"/>
              <a:gd name="connsiteX6" fmla="*/ 1270363 w 2168907"/>
              <a:gd name="connsiteY6" fmla="*/ 115385 h 1372701"/>
              <a:gd name="connsiteX0" fmla="*/ 1270363 w 2238255"/>
              <a:gd name="connsiteY0" fmla="*/ 115385 h 1999090"/>
              <a:gd name="connsiteX1" fmla="*/ 2168907 w 2238255"/>
              <a:gd name="connsiteY1" fmla="*/ 430989 h 1999090"/>
              <a:gd name="connsiteX2" fmla="*/ 2238255 w 2238255"/>
              <a:gd name="connsiteY2" fmla="*/ 1999090 h 1999090"/>
              <a:gd name="connsiteX3" fmla="*/ 1346605 w 2238255"/>
              <a:gd name="connsiteY3" fmla="*/ 1372701 h 1999090"/>
              <a:gd name="connsiteX4" fmla="*/ 0 w 2238255"/>
              <a:gd name="connsiteY4" fmla="*/ 996595 h 1999090"/>
              <a:gd name="connsiteX5" fmla="*/ 112775 w 2238255"/>
              <a:gd name="connsiteY5" fmla="*/ 0 h 1999090"/>
              <a:gd name="connsiteX6" fmla="*/ 1270363 w 2238255"/>
              <a:gd name="connsiteY6" fmla="*/ 115385 h 1999090"/>
              <a:gd name="connsiteX0" fmla="*/ 1270363 w 2238255"/>
              <a:gd name="connsiteY0" fmla="*/ 115385 h 1999090"/>
              <a:gd name="connsiteX1" fmla="*/ 2168907 w 2238255"/>
              <a:gd name="connsiteY1" fmla="*/ 430989 h 1999090"/>
              <a:gd name="connsiteX2" fmla="*/ 2238255 w 2238255"/>
              <a:gd name="connsiteY2" fmla="*/ 1999090 h 1999090"/>
              <a:gd name="connsiteX3" fmla="*/ 1466530 w 2238255"/>
              <a:gd name="connsiteY3" fmla="*/ 1922166 h 1999090"/>
              <a:gd name="connsiteX4" fmla="*/ 0 w 2238255"/>
              <a:gd name="connsiteY4" fmla="*/ 996595 h 1999090"/>
              <a:gd name="connsiteX5" fmla="*/ 112775 w 2238255"/>
              <a:gd name="connsiteY5" fmla="*/ 0 h 1999090"/>
              <a:gd name="connsiteX6" fmla="*/ 1270363 w 2238255"/>
              <a:gd name="connsiteY6" fmla="*/ 115385 h 1999090"/>
              <a:gd name="connsiteX0" fmla="*/ 1270363 w 2992395"/>
              <a:gd name="connsiteY0" fmla="*/ 115385 h 1999090"/>
              <a:gd name="connsiteX1" fmla="*/ 2992395 w 2992395"/>
              <a:gd name="connsiteY1" fmla="*/ 1173926 h 1999090"/>
              <a:gd name="connsiteX2" fmla="*/ 2238255 w 2992395"/>
              <a:gd name="connsiteY2" fmla="*/ 1999090 h 1999090"/>
              <a:gd name="connsiteX3" fmla="*/ 1466530 w 2992395"/>
              <a:gd name="connsiteY3" fmla="*/ 1922166 h 1999090"/>
              <a:gd name="connsiteX4" fmla="*/ 0 w 2992395"/>
              <a:gd name="connsiteY4" fmla="*/ 996595 h 1999090"/>
              <a:gd name="connsiteX5" fmla="*/ 112775 w 2992395"/>
              <a:gd name="connsiteY5" fmla="*/ 0 h 1999090"/>
              <a:gd name="connsiteX6" fmla="*/ 1270363 w 2992395"/>
              <a:gd name="connsiteY6" fmla="*/ 115385 h 1999090"/>
              <a:gd name="connsiteX0" fmla="*/ 2172451 w 2992395"/>
              <a:gd name="connsiteY0" fmla="*/ 97798 h 1999090"/>
              <a:gd name="connsiteX1" fmla="*/ 2992395 w 2992395"/>
              <a:gd name="connsiteY1" fmla="*/ 1173926 h 1999090"/>
              <a:gd name="connsiteX2" fmla="*/ 2238255 w 2992395"/>
              <a:gd name="connsiteY2" fmla="*/ 1999090 h 1999090"/>
              <a:gd name="connsiteX3" fmla="*/ 1466530 w 2992395"/>
              <a:gd name="connsiteY3" fmla="*/ 1922166 h 1999090"/>
              <a:gd name="connsiteX4" fmla="*/ 0 w 2992395"/>
              <a:gd name="connsiteY4" fmla="*/ 996595 h 1999090"/>
              <a:gd name="connsiteX5" fmla="*/ 112775 w 2992395"/>
              <a:gd name="connsiteY5" fmla="*/ 0 h 1999090"/>
              <a:gd name="connsiteX6" fmla="*/ 2172451 w 2992395"/>
              <a:gd name="connsiteY6" fmla="*/ 97798 h 1999090"/>
              <a:gd name="connsiteX0" fmla="*/ 2172451 w 2897887"/>
              <a:gd name="connsiteY0" fmla="*/ 97798 h 1999090"/>
              <a:gd name="connsiteX1" fmla="*/ 2897887 w 2897887"/>
              <a:gd name="connsiteY1" fmla="*/ 1043565 h 1999090"/>
              <a:gd name="connsiteX2" fmla="*/ 2238255 w 2897887"/>
              <a:gd name="connsiteY2" fmla="*/ 1999090 h 1999090"/>
              <a:gd name="connsiteX3" fmla="*/ 1466530 w 2897887"/>
              <a:gd name="connsiteY3" fmla="*/ 1922166 h 1999090"/>
              <a:gd name="connsiteX4" fmla="*/ 0 w 2897887"/>
              <a:gd name="connsiteY4" fmla="*/ 996595 h 1999090"/>
              <a:gd name="connsiteX5" fmla="*/ 112775 w 2897887"/>
              <a:gd name="connsiteY5" fmla="*/ 0 h 1999090"/>
              <a:gd name="connsiteX6" fmla="*/ 2172451 w 2897887"/>
              <a:gd name="connsiteY6" fmla="*/ 97798 h 1999090"/>
              <a:gd name="connsiteX0" fmla="*/ 2172451 w 2897887"/>
              <a:gd name="connsiteY0" fmla="*/ 97798 h 1999090"/>
              <a:gd name="connsiteX1" fmla="*/ 2897887 w 2897887"/>
              <a:gd name="connsiteY1" fmla="*/ 1043565 h 1999090"/>
              <a:gd name="connsiteX2" fmla="*/ 2238255 w 2897887"/>
              <a:gd name="connsiteY2" fmla="*/ 1999090 h 1999090"/>
              <a:gd name="connsiteX3" fmla="*/ 1466530 w 2897887"/>
              <a:gd name="connsiteY3" fmla="*/ 1922166 h 1999090"/>
              <a:gd name="connsiteX4" fmla="*/ 454959 w 2897887"/>
              <a:gd name="connsiteY4" fmla="*/ 746311 h 1999090"/>
              <a:gd name="connsiteX5" fmla="*/ 0 w 2897887"/>
              <a:gd name="connsiteY5" fmla="*/ 996595 h 1999090"/>
              <a:gd name="connsiteX6" fmla="*/ 112775 w 2897887"/>
              <a:gd name="connsiteY6" fmla="*/ 0 h 1999090"/>
              <a:gd name="connsiteX7" fmla="*/ 2172451 w 2897887"/>
              <a:gd name="connsiteY7" fmla="*/ 97798 h 1999090"/>
              <a:gd name="connsiteX0" fmla="*/ 2059676 w 2785112"/>
              <a:gd name="connsiteY0" fmla="*/ 97798 h 1999090"/>
              <a:gd name="connsiteX1" fmla="*/ 2785112 w 2785112"/>
              <a:gd name="connsiteY1" fmla="*/ 1043565 h 1999090"/>
              <a:gd name="connsiteX2" fmla="*/ 2125480 w 2785112"/>
              <a:gd name="connsiteY2" fmla="*/ 1999090 h 1999090"/>
              <a:gd name="connsiteX3" fmla="*/ 1353755 w 2785112"/>
              <a:gd name="connsiteY3" fmla="*/ 1922166 h 1999090"/>
              <a:gd name="connsiteX4" fmla="*/ 342184 w 2785112"/>
              <a:gd name="connsiteY4" fmla="*/ 746311 h 1999090"/>
              <a:gd name="connsiteX5" fmla="*/ 342184 w 2785112"/>
              <a:gd name="connsiteY5" fmla="*/ 746311 h 1999090"/>
              <a:gd name="connsiteX6" fmla="*/ 0 w 2785112"/>
              <a:gd name="connsiteY6" fmla="*/ 0 h 1999090"/>
              <a:gd name="connsiteX7" fmla="*/ 2059676 w 2785112"/>
              <a:gd name="connsiteY7" fmla="*/ 97798 h 1999090"/>
              <a:gd name="connsiteX0" fmla="*/ 1717492 w 2442928"/>
              <a:gd name="connsiteY0" fmla="*/ 468005 h 2369297"/>
              <a:gd name="connsiteX1" fmla="*/ 2442928 w 2442928"/>
              <a:gd name="connsiteY1" fmla="*/ 1413772 h 2369297"/>
              <a:gd name="connsiteX2" fmla="*/ 1783296 w 2442928"/>
              <a:gd name="connsiteY2" fmla="*/ 2369297 h 2369297"/>
              <a:gd name="connsiteX3" fmla="*/ 1011571 w 2442928"/>
              <a:gd name="connsiteY3" fmla="*/ 2292373 h 2369297"/>
              <a:gd name="connsiteX4" fmla="*/ 0 w 2442928"/>
              <a:gd name="connsiteY4" fmla="*/ 1116518 h 2369297"/>
              <a:gd name="connsiteX5" fmla="*/ 0 w 2442928"/>
              <a:gd name="connsiteY5" fmla="*/ 1116518 h 2369297"/>
              <a:gd name="connsiteX6" fmla="*/ 662241 w 2442928"/>
              <a:gd name="connsiteY6" fmla="*/ 0 h 2369297"/>
              <a:gd name="connsiteX7" fmla="*/ 1717492 w 2442928"/>
              <a:gd name="connsiteY7" fmla="*/ 468005 h 2369297"/>
              <a:gd name="connsiteX0" fmla="*/ 1806782 w 2532218"/>
              <a:gd name="connsiteY0" fmla="*/ 468005 h 2369297"/>
              <a:gd name="connsiteX1" fmla="*/ 2532218 w 2532218"/>
              <a:gd name="connsiteY1" fmla="*/ 1413772 h 2369297"/>
              <a:gd name="connsiteX2" fmla="*/ 1872586 w 2532218"/>
              <a:gd name="connsiteY2" fmla="*/ 2369297 h 2369297"/>
              <a:gd name="connsiteX3" fmla="*/ 1100861 w 2532218"/>
              <a:gd name="connsiteY3" fmla="*/ 2292373 h 2369297"/>
              <a:gd name="connsiteX4" fmla="*/ 89290 w 2532218"/>
              <a:gd name="connsiteY4" fmla="*/ 1116518 h 2369297"/>
              <a:gd name="connsiteX5" fmla="*/ 0 w 2532218"/>
              <a:gd name="connsiteY5" fmla="*/ 664170 h 2369297"/>
              <a:gd name="connsiteX6" fmla="*/ 751531 w 2532218"/>
              <a:gd name="connsiteY6" fmla="*/ 0 h 2369297"/>
              <a:gd name="connsiteX7" fmla="*/ 1806782 w 2532218"/>
              <a:gd name="connsiteY7" fmla="*/ 468005 h 2369297"/>
              <a:gd name="connsiteX0" fmla="*/ 1768321 w 2493757"/>
              <a:gd name="connsiteY0" fmla="*/ 468005 h 2369297"/>
              <a:gd name="connsiteX1" fmla="*/ 2493757 w 2493757"/>
              <a:gd name="connsiteY1" fmla="*/ 1413772 h 2369297"/>
              <a:gd name="connsiteX2" fmla="*/ 1834125 w 2493757"/>
              <a:gd name="connsiteY2" fmla="*/ 2369297 h 2369297"/>
              <a:gd name="connsiteX3" fmla="*/ 1062400 w 2493757"/>
              <a:gd name="connsiteY3" fmla="*/ 2292373 h 2369297"/>
              <a:gd name="connsiteX4" fmla="*/ 50829 w 2493757"/>
              <a:gd name="connsiteY4" fmla="*/ 1116518 h 2369297"/>
              <a:gd name="connsiteX5" fmla="*/ 0 w 2493757"/>
              <a:gd name="connsiteY5" fmla="*/ 278308 h 2369297"/>
              <a:gd name="connsiteX6" fmla="*/ 713070 w 2493757"/>
              <a:gd name="connsiteY6" fmla="*/ 0 h 2369297"/>
              <a:gd name="connsiteX7" fmla="*/ 1768321 w 2493757"/>
              <a:gd name="connsiteY7" fmla="*/ 468005 h 2369297"/>
              <a:gd name="connsiteX0" fmla="*/ 1914338 w 2639774"/>
              <a:gd name="connsiteY0" fmla="*/ 468005 h 2369297"/>
              <a:gd name="connsiteX1" fmla="*/ 2639774 w 2639774"/>
              <a:gd name="connsiteY1" fmla="*/ 1413772 h 2369297"/>
              <a:gd name="connsiteX2" fmla="*/ 1980142 w 2639774"/>
              <a:gd name="connsiteY2" fmla="*/ 2369297 h 2369297"/>
              <a:gd name="connsiteX3" fmla="*/ 1208417 w 2639774"/>
              <a:gd name="connsiteY3" fmla="*/ 2292373 h 2369297"/>
              <a:gd name="connsiteX4" fmla="*/ 0 w 2639774"/>
              <a:gd name="connsiteY4" fmla="*/ 1338779 h 2369297"/>
              <a:gd name="connsiteX5" fmla="*/ 146017 w 2639774"/>
              <a:gd name="connsiteY5" fmla="*/ 278308 h 2369297"/>
              <a:gd name="connsiteX6" fmla="*/ 859087 w 2639774"/>
              <a:gd name="connsiteY6" fmla="*/ 0 h 2369297"/>
              <a:gd name="connsiteX7" fmla="*/ 1914338 w 2639774"/>
              <a:gd name="connsiteY7" fmla="*/ 468005 h 2369297"/>
              <a:gd name="connsiteX0" fmla="*/ 1911728 w 2639774"/>
              <a:gd name="connsiteY0" fmla="*/ 629000 h 2369297"/>
              <a:gd name="connsiteX1" fmla="*/ 2639774 w 2639774"/>
              <a:gd name="connsiteY1" fmla="*/ 1413772 h 2369297"/>
              <a:gd name="connsiteX2" fmla="*/ 1980142 w 2639774"/>
              <a:gd name="connsiteY2" fmla="*/ 2369297 h 2369297"/>
              <a:gd name="connsiteX3" fmla="*/ 1208417 w 2639774"/>
              <a:gd name="connsiteY3" fmla="*/ 2292373 h 2369297"/>
              <a:gd name="connsiteX4" fmla="*/ 0 w 2639774"/>
              <a:gd name="connsiteY4" fmla="*/ 1338779 h 2369297"/>
              <a:gd name="connsiteX5" fmla="*/ 146017 w 2639774"/>
              <a:gd name="connsiteY5" fmla="*/ 278308 h 2369297"/>
              <a:gd name="connsiteX6" fmla="*/ 859087 w 2639774"/>
              <a:gd name="connsiteY6" fmla="*/ 0 h 2369297"/>
              <a:gd name="connsiteX7" fmla="*/ 1911728 w 2639774"/>
              <a:gd name="connsiteY7" fmla="*/ 629000 h 2369297"/>
              <a:gd name="connsiteX0" fmla="*/ 1911728 w 2606531"/>
              <a:gd name="connsiteY0" fmla="*/ 629000 h 2369297"/>
              <a:gd name="connsiteX1" fmla="*/ 2606531 w 2606531"/>
              <a:gd name="connsiteY1" fmla="*/ 1477648 h 2369297"/>
              <a:gd name="connsiteX2" fmla="*/ 1980142 w 2606531"/>
              <a:gd name="connsiteY2" fmla="*/ 2369297 h 2369297"/>
              <a:gd name="connsiteX3" fmla="*/ 1208417 w 2606531"/>
              <a:gd name="connsiteY3" fmla="*/ 2292373 h 2369297"/>
              <a:gd name="connsiteX4" fmla="*/ 0 w 2606531"/>
              <a:gd name="connsiteY4" fmla="*/ 1338779 h 2369297"/>
              <a:gd name="connsiteX5" fmla="*/ 146017 w 2606531"/>
              <a:gd name="connsiteY5" fmla="*/ 278308 h 2369297"/>
              <a:gd name="connsiteX6" fmla="*/ 859087 w 2606531"/>
              <a:gd name="connsiteY6" fmla="*/ 0 h 2369297"/>
              <a:gd name="connsiteX7" fmla="*/ 1911728 w 2606531"/>
              <a:gd name="connsiteY7" fmla="*/ 629000 h 2369297"/>
              <a:gd name="connsiteX0" fmla="*/ 1911728 w 2540046"/>
              <a:gd name="connsiteY0" fmla="*/ 629000 h 2369297"/>
              <a:gd name="connsiteX1" fmla="*/ 2540046 w 2540046"/>
              <a:gd name="connsiteY1" fmla="*/ 1605400 h 2369297"/>
              <a:gd name="connsiteX2" fmla="*/ 1980142 w 2540046"/>
              <a:gd name="connsiteY2" fmla="*/ 2369297 h 2369297"/>
              <a:gd name="connsiteX3" fmla="*/ 1208417 w 2540046"/>
              <a:gd name="connsiteY3" fmla="*/ 2292373 h 2369297"/>
              <a:gd name="connsiteX4" fmla="*/ 0 w 2540046"/>
              <a:gd name="connsiteY4" fmla="*/ 1338779 h 2369297"/>
              <a:gd name="connsiteX5" fmla="*/ 146017 w 2540046"/>
              <a:gd name="connsiteY5" fmla="*/ 278308 h 2369297"/>
              <a:gd name="connsiteX6" fmla="*/ 859087 w 2540046"/>
              <a:gd name="connsiteY6" fmla="*/ 0 h 2369297"/>
              <a:gd name="connsiteX7" fmla="*/ 1911728 w 2540046"/>
              <a:gd name="connsiteY7" fmla="*/ 629000 h 2369297"/>
              <a:gd name="connsiteX0" fmla="*/ 1783976 w 2540046"/>
              <a:gd name="connsiteY0" fmla="*/ 562515 h 2369297"/>
              <a:gd name="connsiteX1" fmla="*/ 2540046 w 2540046"/>
              <a:gd name="connsiteY1" fmla="*/ 1605400 h 2369297"/>
              <a:gd name="connsiteX2" fmla="*/ 1980142 w 2540046"/>
              <a:gd name="connsiteY2" fmla="*/ 2369297 h 2369297"/>
              <a:gd name="connsiteX3" fmla="*/ 1208417 w 2540046"/>
              <a:gd name="connsiteY3" fmla="*/ 2292373 h 2369297"/>
              <a:gd name="connsiteX4" fmla="*/ 0 w 2540046"/>
              <a:gd name="connsiteY4" fmla="*/ 1338779 h 2369297"/>
              <a:gd name="connsiteX5" fmla="*/ 146017 w 2540046"/>
              <a:gd name="connsiteY5" fmla="*/ 278308 h 2369297"/>
              <a:gd name="connsiteX6" fmla="*/ 859087 w 2540046"/>
              <a:gd name="connsiteY6" fmla="*/ 0 h 2369297"/>
              <a:gd name="connsiteX7" fmla="*/ 1783976 w 2540046"/>
              <a:gd name="connsiteY7" fmla="*/ 562515 h 2369297"/>
              <a:gd name="connsiteX0" fmla="*/ 1783976 w 2540046"/>
              <a:gd name="connsiteY0" fmla="*/ 398910 h 2205692"/>
              <a:gd name="connsiteX1" fmla="*/ 2540046 w 2540046"/>
              <a:gd name="connsiteY1" fmla="*/ 1441795 h 2205692"/>
              <a:gd name="connsiteX2" fmla="*/ 1980142 w 2540046"/>
              <a:gd name="connsiteY2" fmla="*/ 2205692 h 2205692"/>
              <a:gd name="connsiteX3" fmla="*/ 1208417 w 2540046"/>
              <a:gd name="connsiteY3" fmla="*/ 2128768 h 2205692"/>
              <a:gd name="connsiteX4" fmla="*/ 0 w 2540046"/>
              <a:gd name="connsiteY4" fmla="*/ 1175174 h 2205692"/>
              <a:gd name="connsiteX5" fmla="*/ 146017 w 2540046"/>
              <a:gd name="connsiteY5" fmla="*/ 114703 h 2205692"/>
              <a:gd name="connsiteX6" fmla="*/ 1017469 w 2540046"/>
              <a:gd name="connsiteY6" fmla="*/ 0 h 2205692"/>
              <a:gd name="connsiteX7" fmla="*/ 1783976 w 2540046"/>
              <a:gd name="connsiteY7" fmla="*/ 398910 h 2205692"/>
              <a:gd name="connsiteX0" fmla="*/ 1783976 w 2540046"/>
              <a:gd name="connsiteY0" fmla="*/ 398910 h 2205692"/>
              <a:gd name="connsiteX1" fmla="*/ 2540046 w 2540046"/>
              <a:gd name="connsiteY1" fmla="*/ 1441795 h 2205692"/>
              <a:gd name="connsiteX2" fmla="*/ 1980142 w 2540046"/>
              <a:gd name="connsiteY2" fmla="*/ 2205692 h 2205692"/>
              <a:gd name="connsiteX3" fmla="*/ 1208417 w 2540046"/>
              <a:gd name="connsiteY3" fmla="*/ 2128768 h 2205692"/>
              <a:gd name="connsiteX4" fmla="*/ 0 w 2540046"/>
              <a:gd name="connsiteY4" fmla="*/ 1175174 h 2205692"/>
              <a:gd name="connsiteX5" fmla="*/ 176649 w 2540046"/>
              <a:gd name="connsiteY5" fmla="*/ 211821 h 2205692"/>
              <a:gd name="connsiteX6" fmla="*/ 1017469 w 2540046"/>
              <a:gd name="connsiteY6" fmla="*/ 0 h 2205692"/>
              <a:gd name="connsiteX7" fmla="*/ 1783976 w 2540046"/>
              <a:gd name="connsiteY7" fmla="*/ 398910 h 2205692"/>
              <a:gd name="connsiteX0" fmla="*/ 1817220 w 2573290"/>
              <a:gd name="connsiteY0" fmla="*/ 398910 h 2205692"/>
              <a:gd name="connsiteX1" fmla="*/ 2573290 w 2573290"/>
              <a:gd name="connsiteY1" fmla="*/ 1441795 h 2205692"/>
              <a:gd name="connsiteX2" fmla="*/ 2013386 w 2573290"/>
              <a:gd name="connsiteY2" fmla="*/ 2205692 h 2205692"/>
              <a:gd name="connsiteX3" fmla="*/ 1241661 w 2573290"/>
              <a:gd name="connsiteY3" fmla="*/ 2128768 h 2205692"/>
              <a:gd name="connsiteX4" fmla="*/ 0 w 2573290"/>
              <a:gd name="connsiteY4" fmla="*/ 1239049 h 2205692"/>
              <a:gd name="connsiteX5" fmla="*/ 209893 w 2573290"/>
              <a:gd name="connsiteY5" fmla="*/ 211821 h 2205692"/>
              <a:gd name="connsiteX6" fmla="*/ 1050713 w 2573290"/>
              <a:gd name="connsiteY6" fmla="*/ 0 h 2205692"/>
              <a:gd name="connsiteX7" fmla="*/ 1817220 w 2573290"/>
              <a:gd name="connsiteY7" fmla="*/ 398910 h 2205692"/>
              <a:gd name="connsiteX0" fmla="*/ 1720103 w 2573290"/>
              <a:gd name="connsiteY0" fmla="*/ 429542 h 2205692"/>
              <a:gd name="connsiteX1" fmla="*/ 2573290 w 2573290"/>
              <a:gd name="connsiteY1" fmla="*/ 1441795 h 2205692"/>
              <a:gd name="connsiteX2" fmla="*/ 2013386 w 2573290"/>
              <a:gd name="connsiteY2" fmla="*/ 2205692 h 2205692"/>
              <a:gd name="connsiteX3" fmla="*/ 1241661 w 2573290"/>
              <a:gd name="connsiteY3" fmla="*/ 2128768 h 2205692"/>
              <a:gd name="connsiteX4" fmla="*/ 0 w 2573290"/>
              <a:gd name="connsiteY4" fmla="*/ 1239049 h 2205692"/>
              <a:gd name="connsiteX5" fmla="*/ 209893 w 2573290"/>
              <a:gd name="connsiteY5" fmla="*/ 211821 h 2205692"/>
              <a:gd name="connsiteX6" fmla="*/ 1050713 w 2573290"/>
              <a:gd name="connsiteY6" fmla="*/ 0 h 2205692"/>
              <a:gd name="connsiteX7" fmla="*/ 1720103 w 2573290"/>
              <a:gd name="connsiteY7" fmla="*/ 429542 h 2205692"/>
              <a:gd name="connsiteX0" fmla="*/ 1720103 w 2445539"/>
              <a:gd name="connsiteY0" fmla="*/ 429542 h 2205692"/>
              <a:gd name="connsiteX1" fmla="*/ 2445539 w 2445539"/>
              <a:gd name="connsiteY1" fmla="*/ 1375309 h 2205692"/>
              <a:gd name="connsiteX2" fmla="*/ 2013386 w 2445539"/>
              <a:gd name="connsiteY2" fmla="*/ 2205692 h 2205692"/>
              <a:gd name="connsiteX3" fmla="*/ 1241661 w 2445539"/>
              <a:gd name="connsiteY3" fmla="*/ 2128768 h 2205692"/>
              <a:gd name="connsiteX4" fmla="*/ 0 w 2445539"/>
              <a:gd name="connsiteY4" fmla="*/ 1239049 h 2205692"/>
              <a:gd name="connsiteX5" fmla="*/ 209893 w 2445539"/>
              <a:gd name="connsiteY5" fmla="*/ 211821 h 2205692"/>
              <a:gd name="connsiteX6" fmla="*/ 1050713 w 2445539"/>
              <a:gd name="connsiteY6" fmla="*/ 0 h 2205692"/>
              <a:gd name="connsiteX7" fmla="*/ 1720103 w 2445539"/>
              <a:gd name="connsiteY7" fmla="*/ 429542 h 2205692"/>
              <a:gd name="connsiteX0" fmla="*/ 1720103 w 2445539"/>
              <a:gd name="connsiteY0" fmla="*/ 429542 h 2139207"/>
              <a:gd name="connsiteX1" fmla="*/ 2445539 w 2445539"/>
              <a:gd name="connsiteY1" fmla="*/ 1375309 h 2139207"/>
              <a:gd name="connsiteX2" fmla="*/ 1885635 w 2445539"/>
              <a:gd name="connsiteY2" fmla="*/ 2139207 h 2139207"/>
              <a:gd name="connsiteX3" fmla="*/ 1241661 w 2445539"/>
              <a:gd name="connsiteY3" fmla="*/ 2128768 h 2139207"/>
              <a:gd name="connsiteX4" fmla="*/ 0 w 2445539"/>
              <a:gd name="connsiteY4" fmla="*/ 1239049 h 2139207"/>
              <a:gd name="connsiteX5" fmla="*/ 209893 w 2445539"/>
              <a:gd name="connsiteY5" fmla="*/ 211821 h 2139207"/>
              <a:gd name="connsiteX6" fmla="*/ 1050713 w 2445539"/>
              <a:gd name="connsiteY6" fmla="*/ 0 h 2139207"/>
              <a:gd name="connsiteX7" fmla="*/ 1720103 w 2445539"/>
              <a:gd name="connsiteY7" fmla="*/ 429542 h 2139207"/>
              <a:gd name="connsiteX0" fmla="*/ 1720103 w 2445539"/>
              <a:gd name="connsiteY0" fmla="*/ 429542 h 2139207"/>
              <a:gd name="connsiteX1" fmla="*/ 2445539 w 2445539"/>
              <a:gd name="connsiteY1" fmla="*/ 1375309 h 2139207"/>
              <a:gd name="connsiteX2" fmla="*/ 1885635 w 2445539"/>
              <a:gd name="connsiteY2" fmla="*/ 2139207 h 2139207"/>
              <a:gd name="connsiteX3" fmla="*/ 1147152 w 2445539"/>
              <a:gd name="connsiteY3" fmla="*/ 1998408 h 2139207"/>
              <a:gd name="connsiteX4" fmla="*/ 0 w 2445539"/>
              <a:gd name="connsiteY4" fmla="*/ 1239049 h 2139207"/>
              <a:gd name="connsiteX5" fmla="*/ 209893 w 2445539"/>
              <a:gd name="connsiteY5" fmla="*/ 211821 h 2139207"/>
              <a:gd name="connsiteX6" fmla="*/ 1050713 w 2445539"/>
              <a:gd name="connsiteY6" fmla="*/ 0 h 2139207"/>
              <a:gd name="connsiteX7" fmla="*/ 1720103 w 2445539"/>
              <a:gd name="connsiteY7" fmla="*/ 429542 h 2139207"/>
              <a:gd name="connsiteX0" fmla="*/ 1720103 w 2345811"/>
              <a:gd name="connsiteY0" fmla="*/ 429542 h 2139207"/>
              <a:gd name="connsiteX1" fmla="*/ 2345811 w 2345811"/>
              <a:gd name="connsiteY1" fmla="*/ 1566936 h 2139207"/>
              <a:gd name="connsiteX2" fmla="*/ 1885635 w 2345811"/>
              <a:gd name="connsiteY2" fmla="*/ 2139207 h 2139207"/>
              <a:gd name="connsiteX3" fmla="*/ 1147152 w 2345811"/>
              <a:gd name="connsiteY3" fmla="*/ 1998408 h 2139207"/>
              <a:gd name="connsiteX4" fmla="*/ 0 w 2345811"/>
              <a:gd name="connsiteY4" fmla="*/ 1239049 h 2139207"/>
              <a:gd name="connsiteX5" fmla="*/ 209893 w 2345811"/>
              <a:gd name="connsiteY5" fmla="*/ 211821 h 2139207"/>
              <a:gd name="connsiteX6" fmla="*/ 1050713 w 2345811"/>
              <a:gd name="connsiteY6" fmla="*/ 0 h 2139207"/>
              <a:gd name="connsiteX7" fmla="*/ 1720103 w 2345811"/>
              <a:gd name="connsiteY7" fmla="*/ 429542 h 2139207"/>
              <a:gd name="connsiteX0" fmla="*/ 1720103 w 2345811"/>
              <a:gd name="connsiteY0" fmla="*/ 429542 h 2172449"/>
              <a:gd name="connsiteX1" fmla="*/ 2345811 w 2345811"/>
              <a:gd name="connsiteY1" fmla="*/ 1566936 h 2172449"/>
              <a:gd name="connsiteX2" fmla="*/ 1949510 w 2345811"/>
              <a:gd name="connsiteY2" fmla="*/ 2172449 h 2172449"/>
              <a:gd name="connsiteX3" fmla="*/ 1147152 w 2345811"/>
              <a:gd name="connsiteY3" fmla="*/ 1998408 h 2172449"/>
              <a:gd name="connsiteX4" fmla="*/ 0 w 2345811"/>
              <a:gd name="connsiteY4" fmla="*/ 1239049 h 2172449"/>
              <a:gd name="connsiteX5" fmla="*/ 209893 w 2345811"/>
              <a:gd name="connsiteY5" fmla="*/ 211821 h 2172449"/>
              <a:gd name="connsiteX6" fmla="*/ 1050713 w 2345811"/>
              <a:gd name="connsiteY6" fmla="*/ 0 h 2172449"/>
              <a:gd name="connsiteX7" fmla="*/ 1720103 w 2345811"/>
              <a:gd name="connsiteY7" fmla="*/ 429542 h 2172449"/>
              <a:gd name="connsiteX0" fmla="*/ 1720103 w 2345811"/>
              <a:gd name="connsiteY0" fmla="*/ 496028 h 2238935"/>
              <a:gd name="connsiteX1" fmla="*/ 2345811 w 2345811"/>
              <a:gd name="connsiteY1" fmla="*/ 1633422 h 2238935"/>
              <a:gd name="connsiteX2" fmla="*/ 1949510 w 2345811"/>
              <a:gd name="connsiteY2" fmla="*/ 2238935 h 2238935"/>
              <a:gd name="connsiteX3" fmla="*/ 1147152 w 2345811"/>
              <a:gd name="connsiteY3" fmla="*/ 2064894 h 2238935"/>
              <a:gd name="connsiteX4" fmla="*/ 0 w 2345811"/>
              <a:gd name="connsiteY4" fmla="*/ 1305535 h 2238935"/>
              <a:gd name="connsiteX5" fmla="*/ 209893 w 2345811"/>
              <a:gd name="connsiteY5" fmla="*/ 278307 h 2238935"/>
              <a:gd name="connsiteX6" fmla="*/ 922963 w 2345811"/>
              <a:gd name="connsiteY6" fmla="*/ 0 h 2238935"/>
              <a:gd name="connsiteX7" fmla="*/ 1720103 w 2345811"/>
              <a:gd name="connsiteY7" fmla="*/ 496028 h 2238935"/>
              <a:gd name="connsiteX0" fmla="*/ 1717493 w 2345811"/>
              <a:gd name="connsiteY0" fmla="*/ 657024 h 2238935"/>
              <a:gd name="connsiteX1" fmla="*/ 2345811 w 2345811"/>
              <a:gd name="connsiteY1" fmla="*/ 1633422 h 2238935"/>
              <a:gd name="connsiteX2" fmla="*/ 1949510 w 2345811"/>
              <a:gd name="connsiteY2" fmla="*/ 2238935 h 2238935"/>
              <a:gd name="connsiteX3" fmla="*/ 1147152 w 2345811"/>
              <a:gd name="connsiteY3" fmla="*/ 2064894 h 2238935"/>
              <a:gd name="connsiteX4" fmla="*/ 0 w 2345811"/>
              <a:gd name="connsiteY4" fmla="*/ 1305535 h 2238935"/>
              <a:gd name="connsiteX5" fmla="*/ 209893 w 2345811"/>
              <a:gd name="connsiteY5" fmla="*/ 278307 h 2238935"/>
              <a:gd name="connsiteX6" fmla="*/ 922963 w 2345811"/>
              <a:gd name="connsiteY6" fmla="*/ 0 h 2238935"/>
              <a:gd name="connsiteX7" fmla="*/ 1717493 w 2345811"/>
              <a:gd name="connsiteY7" fmla="*/ 657024 h 2238935"/>
              <a:gd name="connsiteX0" fmla="*/ 1717493 w 2345811"/>
              <a:gd name="connsiteY0" fmla="*/ 396302 h 1978213"/>
              <a:gd name="connsiteX1" fmla="*/ 2345811 w 2345811"/>
              <a:gd name="connsiteY1" fmla="*/ 1372700 h 1978213"/>
              <a:gd name="connsiteX2" fmla="*/ 1949510 w 2345811"/>
              <a:gd name="connsiteY2" fmla="*/ 1978213 h 1978213"/>
              <a:gd name="connsiteX3" fmla="*/ 1147152 w 2345811"/>
              <a:gd name="connsiteY3" fmla="*/ 1804172 h 1978213"/>
              <a:gd name="connsiteX4" fmla="*/ 0 w 2345811"/>
              <a:gd name="connsiteY4" fmla="*/ 1044813 h 1978213"/>
              <a:gd name="connsiteX5" fmla="*/ 209893 w 2345811"/>
              <a:gd name="connsiteY5" fmla="*/ 17585 h 1978213"/>
              <a:gd name="connsiteX6" fmla="*/ 1111980 w 2345811"/>
              <a:gd name="connsiteY6" fmla="*/ 0 h 1978213"/>
              <a:gd name="connsiteX7" fmla="*/ 1717493 w 2345811"/>
              <a:gd name="connsiteY7" fmla="*/ 396302 h 1978213"/>
              <a:gd name="connsiteX0" fmla="*/ 1750734 w 2379052"/>
              <a:gd name="connsiteY0" fmla="*/ 396302 h 1978213"/>
              <a:gd name="connsiteX1" fmla="*/ 2379052 w 2379052"/>
              <a:gd name="connsiteY1" fmla="*/ 1372700 h 1978213"/>
              <a:gd name="connsiteX2" fmla="*/ 1982751 w 2379052"/>
              <a:gd name="connsiteY2" fmla="*/ 1978213 h 1978213"/>
              <a:gd name="connsiteX3" fmla="*/ 1180393 w 2379052"/>
              <a:gd name="connsiteY3" fmla="*/ 1804172 h 1978213"/>
              <a:gd name="connsiteX4" fmla="*/ 0 w 2379052"/>
              <a:gd name="connsiteY4" fmla="*/ 1108689 h 1978213"/>
              <a:gd name="connsiteX5" fmla="*/ 243134 w 2379052"/>
              <a:gd name="connsiteY5" fmla="*/ 17585 h 1978213"/>
              <a:gd name="connsiteX6" fmla="*/ 1145221 w 2379052"/>
              <a:gd name="connsiteY6" fmla="*/ 0 h 1978213"/>
              <a:gd name="connsiteX7" fmla="*/ 1750734 w 2379052"/>
              <a:gd name="connsiteY7" fmla="*/ 396302 h 1978213"/>
              <a:gd name="connsiteX0" fmla="*/ 1717493 w 2345811"/>
              <a:gd name="connsiteY0" fmla="*/ 396302 h 1978213"/>
              <a:gd name="connsiteX1" fmla="*/ 2345811 w 2345811"/>
              <a:gd name="connsiteY1" fmla="*/ 1372700 h 1978213"/>
              <a:gd name="connsiteX2" fmla="*/ 1949510 w 2345811"/>
              <a:gd name="connsiteY2" fmla="*/ 1978213 h 1978213"/>
              <a:gd name="connsiteX3" fmla="*/ 1147152 w 2345811"/>
              <a:gd name="connsiteY3" fmla="*/ 1804172 h 1978213"/>
              <a:gd name="connsiteX4" fmla="*/ 0 w 2345811"/>
              <a:gd name="connsiteY4" fmla="*/ 1044813 h 1978213"/>
              <a:gd name="connsiteX5" fmla="*/ 209893 w 2345811"/>
              <a:gd name="connsiteY5" fmla="*/ 17585 h 1978213"/>
              <a:gd name="connsiteX6" fmla="*/ 1111980 w 2345811"/>
              <a:gd name="connsiteY6" fmla="*/ 0 h 1978213"/>
              <a:gd name="connsiteX7" fmla="*/ 1717493 w 2345811"/>
              <a:gd name="connsiteY7" fmla="*/ 396302 h 1978213"/>
              <a:gd name="connsiteX0" fmla="*/ 1781369 w 2345811"/>
              <a:gd name="connsiteY0" fmla="*/ 429543 h 1978213"/>
              <a:gd name="connsiteX1" fmla="*/ 2345811 w 2345811"/>
              <a:gd name="connsiteY1" fmla="*/ 1372700 h 1978213"/>
              <a:gd name="connsiteX2" fmla="*/ 1949510 w 2345811"/>
              <a:gd name="connsiteY2" fmla="*/ 1978213 h 1978213"/>
              <a:gd name="connsiteX3" fmla="*/ 1147152 w 2345811"/>
              <a:gd name="connsiteY3" fmla="*/ 1804172 h 1978213"/>
              <a:gd name="connsiteX4" fmla="*/ 0 w 2345811"/>
              <a:gd name="connsiteY4" fmla="*/ 1044813 h 1978213"/>
              <a:gd name="connsiteX5" fmla="*/ 209893 w 2345811"/>
              <a:gd name="connsiteY5" fmla="*/ 17585 h 1978213"/>
              <a:gd name="connsiteX6" fmla="*/ 1111980 w 2345811"/>
              <a:gd name="connsiteY6" fmla="*/ 0 h 1978213"/>
              <a:gd name="connsiteX7" fmla="*/ 1781369 w 2345811"/>
              <a:gd name="connsiteY7" fmla="*/ 429543 h 1978213"/>
              <a:gd name="connsiteX0" fmla="*/ 1781369 w 2512024"/>
              <a:gd name="connsiteY0" fmla="*/ 429543 h 1978213"/>
              <a:gd name="connsiteX1" fmla="*/ 2512024 w 2512024"/>
              <a:gd name="connsiteY1" fmla="*/ 1053323 h 1978213"/>
              <a:gd name="connsiteX2" fmla="*/ 1949510 w 2512024"/>
              <a:gd name="connsiteY2" fmla="*/ 1978213 h 1978213"/>
              <a:gd name="connsiteX3" fmla="*/ 1147152 w 2512024"/>
              <a:gd name="connsiteY3" fmla="*/ 1804172 h 1978213"/>
              <a:gd name="connsiteX4" fmla="*/ 0 w 2512024"/>
              <a:gd name="connsiteY4" fmla="*/ 1044813 h 1978213"/>
              <a:gd name="connsiteX5" fmla="*/ 209893 w 2512024"/>
              <a:gd name="connsiteY5" fmla="*/ 17585 h 1978213"/>
              <a:gd name="connsiteX6" fmla="*/ 1111980 w 2512024"/>
              <a:gd name="connsiteY6" fmla="*/ 0 h 1978213"/>
              <a:gd name="connsiteX7" fmla="*/ 1781369 w 2512024"/>
              <a:gd name="connsiteY7" fmla="*/ 429543 h 1978213"/>
              <a:gd name="connsiteX0" fmla="*/ 1781369 w 2512024"/>
              <a:gd name="connsiteY0" fmla="*/ 429543 h 1804172"/>
              <a:gd name="connsiteX1" fmla="*/ 2512024 w 2512024"/>
              <a:gd name="connsiteY1" fmla="*/ 1053323 h 1804172"/>
              <a:gd name="connsiteX2" fmla="*/ 2049237 w 2512024"/>
              <a:gd name="connsiteY2" fmla="*/ 1786587 h 1804172"/>
              <a:gd name="connsiteX3" fmla="*/ 1147152 w 2512024"/>
              <a:gd name="connsiteY3" fmla="*/ 1804172 h 1804172"/>
              <a:gd name="connsiteX4" fmla="*/ 0 w 2512024"/>
              <a:gd name="connsiteY4" fmla="*/ 1044813 h 1804172"/>
              <a:gd name="connsiteX5" fmla="*/ 209893 w 2512024"/>
              <a:gd name="connsiteY5" fmla="*/ 17585 h 1804172"/>
              <a:gd name="connsiteX6" fmla="*/ 1111980 w 2512024"/>
              <a:gd name="connsiteY6" fmla="*/ 0 h 1804172"/>
              <a:gd name="connsiteX7" fmla="*/ 1781369 w 2512024"/>
              <a:gd name="connsiteY7" fmla="*/ 429543 h 1804172"/>
              <a:gd name="connsiteX0" fmla="*/ 1781369 w 2512024"/>
              <a:gd name="connsiteY0" fmla="*/ 429543 h 1804172"/>
              <a:gd name="connsiteX1" fmla="*/ 2512024 w 2512024"/>
              <a:gd name="connsiteY1" fmla="*/ 1053323 h 1804172"/>
              <a:gd name="connsiteX2" fmla="*/ 2115722 w 2512024"/>
              <a:gd name="connsiteY2" fmla="*/ 1658835 h 1804172"/>
              <a:gd name="connsiteX3" fmla="*/ 1147152 w 2512024"/>
              <a:gd name="connsiteY3" fmla="*/ 1804172 h 1804172"/>
              <a:gd name="connsiteX4" fmla="*/ 0 w 2512024"/>
              <a:gd name="connsiteY4" fmla="*/ 1044813 h 1804172"/>
              <a:gd name="connsiteX5" fmla="*/ 209893 w 2512024"/>
              <a:gd name="connsiteY5" fmla="*/ 17585 h 1804172"/>
              <a:gd name="connsiteX6" fmla="*/ 1111980 w 2512024"/>
              <a:gd name="connsiteY6" fmla="*/ 0 h 1804172"/>
              <a:gd name="connsiteX7" fmla="*/ 1781369 w 2512024"/>
              <a:gd name="connsiteY7" fmla="*/ 429543 h 1804172"/>
              <a:gd name="connsiteX0" fmla="*/ 1781369 w 2512024"/>
              <a:gd name="connsiteY0" fmla="*/ 429543 h 1742906"/>
              <a:gd name="connsiteX1" fmla="*/ 2512024 w 2512024"/>
              <a:gd name="connsiteY1" fmla="*/ 1053323 h 1742906"/>
              <a:gd name="connsiteX2" fmla="*/ 2115722 w 2512024"/>
              <a:gd name="connsiteY2" fmla="*/ 1658835 h 1742906"/>
              <a:gd name="connsiteX3" fmla="*/ 1341387 w 2512024"/>
              <a:gd name="connsiteY3" fmla="*/ 1742906 h 1742906"/>
              <a:gd name="connsiteX4" fmla="*/ 0 w 2512024"/>
              <a:gd name="connsiteY4" fmla="*/ 1044813 h 1742906"/>
              <a:gd name="connsiteX5" fmla="*/ 209893 w 2512024"/>
              <a:gd name="connsiteY5" fmla="*/ 17585 h 1742906"/>
              <a:gd name="connsiteX6" fmla="*/ 1111980 w 2512024"/>
              <a:gd name="connsiteY6" fmla="*/ 0 h 1742906"/>
              <a:gd name="connsiteX7" fmla="*/ 1781369 w 2512024"/>
              <a:gd name="connsiteY7" fmla="*/ 429543 h 1742906"/>
              <a:gd name="connsiteX0" fmla="*/ 1717493 w 2448148"/>
              <a:gd name="connsiteY0" fmla="*/ 429543 h 1742906"/>
              <a:gd name="connsiteX1" fmla="*/ 2448148 w 2448148"/>
              <a:gd name="connsiteY1" fmla="*/ 1053323 h 1742906"/>
              <a:gd name="connsiteX2" fmla="*/ 2051846 w 2448148"/>
              <a:gd name="connsiteY2" fmla="*/ 1658835 h 1742906"/>
              <a:gd name="connsiteX3" fmla="*/ 1277511 w 2448148"/>
              <a:gd name="connsiteY3" fmla="*/ 1742906 h 1742906"/>
              <a:gd name="connsiteX4" fmla="*/ 0 w 2448148"/>
              <a:gd name="connsiteY4" fmla="*/ 1078056 h 1742906"/>
              <a:gd name="connsiteX5" fmla="*/ 146017 w 2448148"/>
              <a:gd name="connsiteY5" fmla="*/ 17585 h 1742906"/>
              <a:gd name="connsiteX6" fmla="*/ 1048104 w 2448148"/>
              <a:gd name="connsiteY6" fmla="*/ 0 h 1742906"/>
              <a:gd name="connsiteX7" fmla="*/ 1717493 w 2448148"/>
              <a:gd name="connsiteY7" fmla="*/ 429543 h 1742906"/>
              <a:gd name="connsiteX0" fmla="*/ 1717493 w 2448148"/>
              <a:gd name="connsiteY0" fmla="*/ 445201 h 1758564"/>
              <a:gd name="connsiteX1" fmla="*/ 2448148 w 2448148"/>
              <a:gd name="connsiteY1" fmla="*/ 1068981 h 1758564"/>
              <a:gd name="connsiteX2" fmla="*/ 2051846 w 2448148"/>
              <a:gd name="connsiteY2" fmla="*/ 1674493 h 1758564"/>
              <a:gd name="connsiteX3" fmla="*/ 1277511 w 2448148"/>
              <a:gd name="connsiteY3" fmla="*/ 1758564 h 1758564"/>
              <a:gd name="connsiteX4" fmla="*/ 0 w 2448148"/>
              <a:gd name="connsiteY4" fmla="*/ 1093714 h 1758564"/>
              <a:gd name="connsiteX5" fmla="*/ 82142 w 2448148"/>
              <a:gd name="connsiteY5" fmla="*/ 0 h 1758564"/>
              <a:gd name="connsiteX6" fmla="*/ 1048104 w 2448148"/>
              <a:gd name="connsiteY6" fmla="*/ 15658 h 1758564"/>
              <a:gd name="connsiteX7" fmla="*/ 1717493 w 2448148"/>
              <a:gd name="connsiteY7" fmla="*/ 445201 h 1758564"/>
              <a:gd name="connsiteX0" fmla="*/ 1717493 w 2448148"/>
              <a:gd name="connsiteY0" fmla="*/ 493419 h 1806782"/>
              <a:gd name="connsiteX1" fmla="*/ 2448148 w 2448148"/>
              <a:gd name="connsiteY1" fmla="*/ 1117199 h 1806782"/>
              <a:gd name="connsiteX2" fmla="*/ 2051846 w 2448148"/>
              <a:gd name="connsiteY2" fmla="*/ 1722711 h 1806782"/>
              <a:gd name="connsiteX3" fmla="*/ 1277511 w 2448148"/>
              <a:gd name="connsiteY3" fmla="*/ 1806782 h 1806782"/>
              <a:gd name="connsiteX4" fmla="*/ 0 w 2448148"/>
              <a:gd name="connsiteY4" fmla="*/ 1141932 h 1806782"/>
              <a:gd name="connsiteX5" fmla="*/ 82142 w 2448148"/>
              <a:gd name="connsiteY5" fmla="*/ 48218 h 1806782"/>
              <a:gd name="connsiteX6" fmla="*/ 1081346 w 2448148"/>
              <a:gd name="connsiteY6" fmla="*/ 0 h 1806782"/>
              <a:gd name="connsiteX7" fmla="*/ 1717493 w 2448148"/>
              <a:gd name="connsiteY7" fmla="*/ 493419 h 1806782"/>
              <a:gd name="connsiteX0" fmla="*/ 1975604 w 2448148"/>
              <a:gd name="connsiteY0" fmla="*/ 465395 h 1806782"/>
              <a:gd name="connsiteX1" fmla="*/ 2448148 w 2448148"/>
              <a:gd name="connsiteY1" fmla="*/ 1117199 h 1806782"/>
              <a:gd name="connsiteX2" fmla="*/ 2051846 w 2448148"/>
              <a:gd name="connsiteY2" fmla="*/ 1722711 h 1806782"/>
              <a:gd name="connsiteX3" fmla="*/ 1277511 w 2448148"/>
              <a:gd name="connsiteY3" fmla="*/ 1806782 h 1806782"/>
              <a:gd name="connsiteX4" fmla="*/ 0 w 2448148"/>
              <a:gd name="connsiteY4" fmla="*/ 1141932 h 1806782"/>
              <a:gd name="connsiteX5" fmla="*/ 82142 w 2448148"/>
              <a:gd name="connsiteY5" fmla="*/ 48218 h 1806782"/>
              <a:gd name="connsiteX6" fmla="*/ 1081346 w 2448148"/>
              <a:gd name="connsiteY6" fmla="*/ 0 h 1806782"/>
              <a:gd name="connsiteX7" fmla="*/ 1975604 w 2448148"/>
              <a:gd name="connsiteY7" fmla="*/ 465395 h 1806782"/>
              <a:gd name="connsiteX0" fmla="*/ 1975604 w 2448148"/>
              <a:gd name="connsiteY0" fmla="*/ 465395 h 1742906"/>
              <a:gd name="connsiteX1" fmla="*/ 2448148 w 2448148"/>
              <a:gd name="connsiteY1" fmla="*/ 1117199 h 1742906"/>
              <a:gd name="connsiteX2" fmla="*/ 2051846 w 2448148"/>
              <a:gd name="connsiteY2" fmla="*/ 1722711 h 1742906"/>
              <a:gd name="connsiteX3" fmla="*/ 1310754 w 2448148"/>
              <a:gd name="connsiteY3" fmla="*/ 1742906 h 1742906"/>
              <a:gd name="connsiteX4" fmla="*/ 0 w 2448148"/>
              <a:gd name="connsiteY4" fmla="*/ 1141932 h 1742906"/>
              <a:gd name="connsiteX5" fmla="*/ 82142 w 2448148"/>
              <a:gd name="connsiteY5" fmla="*/ 48218 h 1742906"/>
              <a:gd name="connsiteX6" fmla="*/ 1081346 w 2448148"/>
              <a:gd name="connsiteY6" fmla="*/ 0 h 1742906"/>
              <a:gd name="connsiteX7" fmla="*/ 1975604 w 2448148"/>
              <a:gd name="connsiteY7" fmla="*/ 465395 h 1742906"/>
              <a:gd name="connsiteX0" fmla="*/ 1975604 w 2448148"/>
              <a:gd name="connsiteY0" fmla="*/ 465395 h 1753344"/>
              <a:gd name="connsiteX1" fmla="*/ 2448148 w 2448148"/>
              <a:gd name="connsiteY1" fmla="*/ 1117199 h 1753344"/>
              <a:gd name="connsiteX2" fmla="*/ 1954728 w 2448148"/>
              <a:gd name="connsiteY2" fmla="*/ 1753344 h 1753344"/>
              <a:gd name="connsiteX3" fmla="*/ 1310754 w 2448148"/>
              <a:gd name="connsiteY3" fmla="*/ 1742906 h 1753344"/>
              <a:gd name="connsiteX4" fmla="*/ 0 w 2448148"/>
              <a:gd name="connsiteY4" fmla="*/ 1141932 h 1753344"/>
              <a:gd name="connsiteX5" fmla="*/ 82142 w 2448148"/>
              <a:gd name="connsiteY5" fmla="*/ 48218 h 1753344"/>
              <a:gd name="connsiteX6" fmla="*/ 1081346 w 2448148"/>
              <a:gd name="connsiteY6" fmla="*/ 0 h 1753344"/>
              <a:gd name="connsiteX7" fmla="*/ 1975604 w 2448148"/>
              <a:gd name="connsiteY7" fmla="*/ 465395 h 1753344"/>
              <a:gd name="connsiteX0" fmla="*/ 1975604 w 2448148"/>
              <a:gd name="connsiteY0" fmla="*/ 465395 h 1753344"/>
              <a:gd name="connsiteX1" fmla="*/ 2448148 w 2448148"/>
              <a:gd name="connsiteY1" fmla="*/ 1117199 h 1753344"/>
              <a:gd name="connsiteX2" fmla="*/ 1954728 w 2448148"/>
              <a:gd name="connsiteY2" fmla="*/ 1753344 h 1753344"/>
              <a:gd name="connsiteX3" fmla="*/ 1119128 w 2448148"/>
              <a:gd name="connsiteY3" fmla="*/ 1643178 h 1753344"/>
              <a:gd name="connsiteX4" fmla="*/ 0 w 2448148"/>
              <a:gd name="connsiteY4" fmla="*/ 1141932 h 1753344"/>
              <a:gd name="connsiteX5" fmla="*/ 82142 w 2448148"/>
              <a:gd name="connsiteY5" fmla="*/ 48218 h 1753344"/>
              <a:gd name="connsiteX6" fmla="*/ 1081346 w 2448148"/>
              <a:gd name="connsiteY6" fmla="*/ 0 h 1753344"/>
              <a:gd name="connsiteX7" fmla="*/ 1975604 w 2448148"/>
              <a:gd name="connsiteY7" fmla="*/ 465395 h 1753344"/>
              <a:gd name="connsiteX0" fmla="*/ 1975604 w 2448148"/>
              <a:gd name="connsiteY0" fmla="*/ 465395 h 1686859"/>
              <a:gd name="connsiteX1" fmla="*/ 2448148 w 2448148"/>
              <a:gd name="connsiteY1" fmla="*/ 1117199 h 1686859"/>
              <a:gd name="connsiteX2" fmla="*/ 1826978 w 2448148"/>
              <a:gd name="connsiteY2" fmla="*/ 1686859 h 1686859"/>
              <a:gd name="connsiteX3" fmla="*/ 1119128 w 2448148"/>
              <a:gd name="connsiteY3" fmla="*/ 1643178 h 1686859"/>
              <a:gd name="connsiteX4" fmla="*/ 0 w 2448148"/>
              <a:gd name="connsiteY4" fmla="*/ 1141932 h 1686859"/>
              <a:gd name="connsiteX5" fmla="*/ 82142 w 2448148"/>
              <a:gd name="connsiteY5" fmla="*/ 48218 h 1686859"/>
              <a:gd name="connsiteX6" fmla="*/ 1081346 w 2448148"/>
              <a:gd name="connsiteY6" fmla="*/ 0 h 1686859"/>
              <a:gd name="connsiteX7" fmla="*/ 1975604 w 2448148"/>
              <a:gd name="connsiteY7" fmla="*/ 465395 h 1686859"/>
              <a:gd name="connsiteX0" fmla="*/ 1975604 w 2317787"/>
              <a:gd name="connsiteY0" fmla="*/ 465395 h 1686859"/>
              <a:gd name="connsiteX1" fmla="*/ 2317787 w 2317787"/>
              <a:gd name="connsiteY1" fmla="*/ 1211706 h 1686859"/>
              <a:gd name="connsiteX2" fmla="*/ 1826978 w 2317787"/>
              <a:gd name="connsiteY2" fmla="*/ 1686859 h 1686859"/>
              <a:gd name="connsiteX3" fmla="*/ 1119128 w 2317787"/>
              <a:gd name="connsiteY3" fmla="*/ 1643178 h 1686859"/>
              <a:gd name="connsiteX4" fmla="*/ 0 w 2317787"/>
              <a:gd name="connsiteY4" fmla="*/ 1141932 h 1686859"/>
              <a:gd name="connsiteX5" fmla="*/ 82142 w 2317787"/>
              <a:gd name="connsiteY5" fmla="*/ 48218 h 1686859"/>
              <a:gd name="connsiteX6" fmla="*/ 1081346 w 2317787"/>
              <a:gd name="connsiteY6" fmla="*/ 0 h 1686859"/>
              <a:gd name="connsiteX7" fmla="*/ 1975604 w 2317787"/>
              <a:gd name="connsiteY7" fmla="*/ 465395 h 1686859"/>
              <a:gd name="connsiteX0" fmla="*/ 2133989 w 2317787"/>
              <a:gd name="connsiteY0" fmla="*/ 628998 h 1686859"/>
              <a:gd name="connsiteX1" fmla="*/ 2317787 w 2317787"/>
              <a:gd name="connsiteY1" fmla="*/ 1211706 h 1686859"/>
              <a:gd name="connsiteX2" fmla="*/ 1826978 w 2317787"/>
              <a:gd name="connsiteY2" fmla="*/ 1686859 h 1686859"/>
              <a:gd name="connsiteX3" fmla="*/ 1119128 w 2317787"/>
              <a:gd name="connsiteY3" fmla="*/ 1643178 h 1686859"/>
              <a:gd name="connsiteX4" fmla="*/ 0 w 2317787"/>
              <a:gd name="connsiteY4" fmla="*/ 1141932 h 1686859"/>
              <a:gd name="connsiteX5" fmla="*/ 82142 w 2317787"/>
              <a:gd name="connsiteY5" fmla="*/ 48218 h 1686859"/>
              <a:gd name="connsiteX6" fmla="*/ 1081346 w 2317787"/>
              <a:gd name="connsiteY6" fmla="*/ 0 h 1686859"/>
              <a:gd name="connsiteX7" fmla="*/ 2133989 w 2317787"/>
              <a:gd name="connsiteY7" fmla="*/ 628998 h 1686859"/>
              <a:gd name="connsiteX0" fmla="*/ 2133989 w 2317787"/>
              <a:gd name="connsiteY0" fmla="*/ 631608 h 1689469"/>
              <a:gd name="connsiteX1" fmla="*/ 2317787 w 2317787"/>
              <a:gd name="connsiteY1" fmla="*/ 1214316 h 1689469"/>
              <a:gd name="connsiteX2" fmla="*/ 1826978 w 2317787"/>
              <a:gd name="connsiteY2" fmla="*/ 1689469 h 1689469"/>
              <a:gd name="connsiteX3" fmla="*/ 1119128 w 2317787"/>
              <a:gd name="connsiteY3" fmla="*/ 1645788 h 1689469"/>
              <a:gd name="connsiteX4" fmla="*/ 0 w 2317787"/>
              <a:gd name="connsiteY4" fmla="*/ 1144542 h 1689469"/>
              <a:gd name="connsiteX5" fmla="*/ 82142 w 2317787"/>
              <a:gd name="connsiteY5" fmla="*/ 50828 h 1689469"/>
              <a:gd name="connsiteX6" fmla="*/ 920353 w 2317787"/>
              <a:gd name="connsiteY6" fmla="*/ 0 h 1689469"/>
              <a:gd name="connsiteX7" fmla="*/ 2133989 w 2317787"/>
              <a:gd name="connsiteY7" fmla="*/ 631608 h 1689469"/>
              <a:gd name="connsiteX0" fmla="*/ 2133989 w 2317787"/>
              <a:gd name="connsiteY0" fmla="*/ 631608 h 1689469"/>
              <a:gd name="connsiteX1" fmla="*/ 2317787 w 2317787"/>
              <a:gd name="connsiteY1" fmla="*/ 1214316 h 1689469"/>
              <a:gd name="connsiteX2" fmla="*/ 1826978 w 2317787"/>
              <a:gd name="connsiteY2" fmla="*/ 1689469 h 1689469"/>
              <a:gd name="connsiteX3" fmla="*/ 1119128 w 2317787"/>
              <a:gd name="connsiteY3" fmla="*/ 1645788 h 1689469"/>
              <a:gd name="connsiteX4" fmla="*/ 0 w 2317787"/>
              <a:gd name="connsiteY4" fmla="*/ 1144542 h 1689469"/>
              <a:gd name="connsiteX5" fmla="*/ 79532 w 2317787"/>
              <a:gd name="connsiteY5" fmla="*/ 211822 h 1689469"/>
              <a:gd name="connsiteX6" fmla="*/ 920353 w 2317787"/>
              <a:gd name="connsiteY6" fmla="*/ 0 h 1689469"/>
              <a:gd name="connsiteX7" fmla="*/ 2133989 w 2317787"/>
              <a:gd name="connsiteY7" fmla="*/ 631608 h 1689469"/>
              <a:gd name="connsiteX0" fmla="*/ 2103356 w 2287154"/>
              <a:gd name="connsiteY0" fmla="*/ 631608 h 1689469"/>
              <a:gd name="connsiteX1" fmla="*/ 2287154 w 2287154"/>
              <a:gd name="connsiteY1" fmla="*/ 1214316 h 1689469"/>
              <a:gd name="connsiteX2" fmla="*/ 1796345 w 2287154"/>
              <a:gd name="connsiteY2" fmla="*/ 1689469 h 1689469"/>
              <a:gd name="connsiteX3" fmla="*/ 1088495 w 2287154"/>
              <a:gd name="connsiteY3" fmla="*/ 1645788 h 1689469"/>
              <a:gd name="connsiteX4" fmla="*/ 0 w 2287154"/>
              <a:gd name="connsiteY4" fmla="*/ 1241659 h 1689469"/>
              <a:gd name="connsiteX5" fmla="*/ 48899 w 2287154"/>
              <a:gd name="connsiteY5" fmla="*/ 211822 h 1689469"/>
              <a:gd name="connsiteX6" fmla="*/ 889720 w 2287154"/>
              <a:gd name="connsiteY6" fmla="*/ 0 h 1689469"/>
              <a:gd name="connsiteX7" fmla="*/ 2103356 w 2287154"/>
              <a:gd name="connsiteY7" fmla="*/ 631608 h 1689469"/>
              <a:gd name="connsiteX0" fmla="*/ 2103356 w 2287154"/>
              <a:gd name="connsiteY0" fmla="*/ 631608 h 1742906"/>
              <a:gd name="connsiteX1" fmla="*/ 2287154 w 2287154"/>
              <a:gd name="connsiteY1" fmla="*/ 1214316 h 1742906"/>
              <a:gd name="connsiteX2" fmla="*/ 1796345 w 2287154"/>
              <a:gd name="connsiteY2" fmla="*/ 1689469 h 1742906"/>
              <a:gd name="connsiteX3" fmla="*/ 1119126 w 2287154"/>
              <a:gd name="connsiteY3" fmla="*/ 1742906 h 1742906"/>
              <a:gd name="connsiteX4" fmla="*/ 0 w 2287154"/>
              <a:gd name="connsiteY4" fmla="*/ 1241659 h 1742906"/>
              <a:gd name="connsiteX5" fmla="*/ 48899 w 2287154"/>
              <a:gd name="connsiteY5" fmla="*/ 211822 h 1742906"/>
              <a:gd name="connsiteX6" fmla="*/ 889720 w 2287154"/>
              <a:gd name="connsiteY6" fmla="*/ 0 h 1742906"/>
              <a:gd name="connsiteX7" fmla="*/ 2103356 w 2287154"/>
              <a:gd name="connsiteY7" fmla="*/ 631608 h 1742906"/>
              <a:gd name="connsiteX0" fmla="*/ 2103356 w 2287154"/>
              <a:gd name="connsiteY0" fmla="*/ 534491 h 1645789"/>
              <a:gd name="connsiteX1" fmla="*/ 2287154 w 2287154"/>
              <a:gd name="connsiteY1" fmla="*/ 1117199 h 1645789"/>
              <a:gd name="connsiteX2" fmla="*/ 1796345 w 2287154"/>
              <a:gd name="connsiteY2" fmla="*/ 1592352 h 1645789"/>
              <a:gd name="connsiteX3" fmla="*/ 1119126 w 2287154"/>
              <a:gd name="connsiteY3" fmla="*/ 1645789 h 1645789"/>
              <a:gd name="connsiteX4" fmla="*/ 0 w 2287154"/>
              <a:gd name="connsiteY4" fmla="*/ 1144542 h 1645789"/>
              <a:gd name="connsiteX5" fmla="*/ 48899 w 2287154"/>
              <a:gd name="connsiteY5" fmla="*/ 114705 h 1645789"/>
              <a:gd name="connsiteX6" fmla="*/ 920352 w 2287154"/>
              <a:gd name="connsiteY6" fmla="*/ 0 h 1645789"/>
              <a:gd name="connsiteX7" fmla="*/ 2103356 w 2287154"/>
              <a:gd name="connsiteY7" fmla="*/ 534491 h 1645789"/>
              <a:gd name="connsiteX0" fmla="*/ 2103356 w 2287154"/>
              <a:gd name="connsiteY0" fmla="*/ 503857 h 1615155"/>
              <a:gd name="connsiteX1" fmla="*/ 2287154 w 2287154"/>
              <a:gd name="connsiteY1" fmla="*/ 1086565 h 1615155"/>
              <a:gd name="connsiteX2" fmla="*/ 1796345 w 2287154"/>
              <a:gd name="connsiteY2" fmla="*/ 1561718 h 1615155"/>
              <a:gd name="connsiteX3" fmla="*/ 1119126 w 2287154"/>
              <a:gd name="connsiteY3" fmla="*/ 1615155 h 1615155"/>
              <a:gd name="connsiteX4" fmla="*/ 0 w 2287154"/>
              <a:gd name="connsiteY4" fmla="*/ 1113908 h 1615155"/>
              <a:gd name="connsiteX5" fmla="*/ 48899 w 2287154"/>
              <a:gd name="connsiteY5" fmla="*/ 84071 h 1615155"/>
              <a:gd name="connsiteX6" fmla="*/ 823233 w 2287154"/>
              <a:gd name="connsiteY6" fmla="*/ 0 h 1615155"/>
              <a:gd name="connsiteX7" fmla="*/ 2103356 w 2287154"/>
              <a:gd name="connsiteY7" fmla="*/ 503857 h 1615155"/>
              <a:gd name="connsiteX0" fmla="*/ 2103356 w 2287154"/>
              <a:gd name="connsiteY0" fmla="*/ 567732 h 1679030"/>
              <a:gd name="connsiteX1" fmla="*/ 2287154 w 2287154"/>
              <a:gd name="connsiteY1" fmla="*/ 1150440 h 1679030"/>
              <a:gd name="connsiteX2" fmla="*/ 1796345 w 2287154"/>
              <a:gd name="connsiteY2" fmla="*/ 1625593 h 1679030"/>
              <a:gd name="connsiteX3" fmla="*/ 1119126 w 2287154"/>
              <a:gd name="connsiteY3" fmla="*/ 1679030 h 1679030"/>
              <a:gd name="connsiteX4" fmla="*/ 0 w 2287154"/>
              <a:gd name="connsiteY4" fmla="*/ 1177783 h 1679030"/>
              <a:gd name="connsiteX5" fmla="*/ 48899 w 2287154"/>
              <a:gd name="connsiteY5" fmla="*/ 147946 h 1679030"/>
              <a:gd name="connsiteX6" fmla="*/ 856476 w 2287154"/>
              <a:gd name="connsiteY6" fmla="*/ 0 h 1679030"/>
              <a:gd name="connsiteX7" fmla="*/ 2103356 w 2287154"/>
              <a:gd name="connsiteY7" fmla="*/ 567732 h 1679030"/>
              <a:gd name="connsiteX0" fmla="*/ 2151576 w 2335374"/>
              <a:gd name="connsiteY0" fmla="*/ 567732 h 1679030"/>
              <a:gd name="connsiteX1" fmla="*/ 2335374 w 2335374"/>
              <a:gd name="connsiteY1" fmla="*/ 1150440 h 1679030"/>
              <a:gd name="connsiteX2" fmla="*/ 1844565 w 2335374"/>
              <a:gd name="connsiteY2" fmla="*/ 1625593 h 1679030"/>
              <a:gd name="connsiteX3" fmla="*/ 1167346 w 2335374"/>
              <a:gd name="connsiteY3" fmla="*/ 1679030 h 1679030"/>
              <a:gd name="connsiteX4" fmla="*/ 48220 w 2335374"/>
              <a:gd name="connsiteY4" fmla="*/ 1177783 h 1679030"/>
              <a:gd name="connsiteX5" fmla="*/ 0 w 2335374"/>
              <a:gd name="connsiteY5" fmla="*/ 178579 h 1679030"/>
              <a:gd name="connsiteX6" fmla="*/ 904696 w 2335374"/>
              <a:gd name="connsiteY6" fmla="*/ 0 h 1679030"/>
              <a:gd name="connsiteX7" fmla="*/ 2151576 w 2335374"/>
              <a:gd name="connsiteY7" fmla="*/ 567732 h 1679030"/>
              <a:gd name="connsiteX0" fmla="*/ 2151576 w 2335374"/>
              <a:gd name="connsiteY0" fmla="*/ 567732 h 1679030"/>
              <a:gd name="connsiteX1" fmla="*/ 2335374 w 2335374"/>
              <a:gd name="connsiteY1" fmla="*/ 1150440 h 1679030"/>
              <a:gd name="connsiteX2" fmla="*/ 1844565 w 2335374"/>
              <a:gd name="connsiteY2" fmla="*/ 1625593 h 1679030"/>
              <a:gd name="connsiteX3" fmla="*/ 1167346 w 2335374"/>
              <a:gd name="connsiteY3" fmla="*/ 1679030 h 1679030"/>
              <a:gd name="connsiteX4" fmla="*/ 14976 w 2335374"/>
              <a:gd name="connsiteY4" fmla="*/ 1241659 h 1679030"/>
              <a:gd name="connsiteX5" fmla="*/ 0 w 2335374"/>
              <a:gd name="connsiteY5" fmla="*/ 178579 h 1679030"/>
              <a:gd name="connsiteX6" fmla="*/ 904696 w 2335374"/>
              <a:gd name="connsiteY6" fmla="*/ 0 h 1679030"/>
              <a:gd name="connsiteX7" fmla="*/ 2151576 w 2335374"/>
              <a:gd name="connsiteY7" fmla="*/ 567732 h 1679030"/>
              <a:gd name="connsiteX0" fmla="*/ 2151576 w 2335374"/>
              <a:gd name="connsiteY0" fmla="*/ 567732 h 1679030"/>
              <a:gd name="connsiteX1" fmla="*/ 2335374 w 2335374"/>
              <a:gd name="connsiteY1" fmla="*/ 1150440 h 1679030"/>
              <a:gd name="connsiteX2" fmla="*/ 1844565 w 2335374"/>
              <a:gd name="connsiteY2" fmla="*/ 1625593 h 1679030"/>
              <a:gd name="connsiteX3" fmla="*/ 1167346 w 2335374"/>
              <a:gd name="connsiteY3" fmla="*/ 1679030 h 1679030"/>
              <a:gd name="connsiteX4" fmla="*/ 14976 w 2335374"/>
              <a:gd name="connsiteY4" fmla="*/ 1241659 h 1679030"/>
              <a:gd name="connsiteX5" fmla="*/ 0 w 2335374"/>
              <a:gd name="connsiteY5" fmla="*/ 178579 h 1679030"/>
              <a:gd name="connsiteX6" fmla="*/ 904696 w 2335374"/>
              <a:gd name="connsiteY6" fmla="*/ 0 h 1679030"/>
              <a:gd name="connsiteX7" fmla="*/ 2151576 w 2335374"/>
              <a:gd name="connsiteY7" fmla="*/ 567732 h 1679030"/>
              <a:gd name="connsiteX0" fmla="*/ 2151576 w 2335374"/>
              <a:gd name="connsiteY0" fmla="*/ 470614 h 1581912"/>
              <a:gd name="connsiteX1" fmla="*/ 2335374 w 2335374"/>
              <a:gd name="connsiteY1" fmla="*/ 1053322 h 1581912"/>
              <a:gd name="connsiteX2" fmla="*/ 1844565 w 2335374"/>
              <a:gd name="connsiteY2" fmla="*/ 1528475 h 1581912"/>
              <a:gd name="connsiteX3" fmla="*/ 1167346 w 2335374"/>
              <a:gd name="connsiteY3" fmla="*/ 1581912 h 1581912"/>
              <a:gd name="connsiteX4" fmla="*/ 14976 w 2335374"/>
              <a:gd name="connsiteY4" fmla="*/ 1144541 h 1581912"/>
              <a:gd name="connsiteX5" fmla="*/ 0 w 2335374"/>
              <a:gd name="connsiteY5" fmla="*/ 81461 h 1581912"/>
              <a:gd name="connsiteX6" fmla="*/ 935329 w 2335374"/>
              <a:gd name="connsiteY6" fmla="*/ 0 h 1581912"/>
              <a:gd name="connsiteX7" fmla="*/ 2151576 w 2335374"/>
              <a:gd name="connsiteY7" fmla="*/ 470614 h 1581912"/>
              <a:gd name="connsiteX0" fmla="*/ 2215450 w 2335374"/>
              <a:gd name="connsiteY0" fmla="*/ 503857 h 1581912"/>
              <a:gd name="connsiteX1" fmla="*/ 2335374 w 2335374"/>
              <a:gd name="connsiteY1" fmla="*/ 1053322 h 1581912"/>
              <a:gd name="connsiteX2" fmla="*/ 1844565 w 2335374"/>
              <a:gd name="connsiteY2" fmla="*/ 1528475 h 1581912"/>
              <a:gd name="connsiteX3" fmla="*/ 1167346 w 2335374"/>
              <a:gd name="connsiteY3" fmla="*/ 1581912 h 1581912"/>
              <a:gd name="connsiteX4" fmla="*/ 14976 w 2335374"/>
              <a:gd name="connsiteY4" fmla="*/ 1144541 h 1581912"/>
              <a:gd name="connsiteX5" fmla="*/ 0 w 2335374"/>
              <a:gd name="connsiteY5" fmla="*/ 81461 h 1581912"/>
              <a:gd name="connsiteX6" fmla="*/ 935329 w 2335374"/>
              <a:gd name="connsiteY6" fmla="*/ 0 h 1581912"/>
              <a:gd name="connsiteX7" fmla="*/ 2215450 w 2335374"/>
              <a:gd name="connsiteY7" fmla="*/ 503857 h 1581912"/>
              <a:gd name="connsiteX0" fmla="*/ 2215450 w 2463124"/>
              <a:gd name="connsiteY0" fmla="*/ 503857 h 1581912"/>
              <a:gd name="connsiteX1" fmla="*/ 2463124 w 2463124"/>
              <a:gd name="connsiteY1" fmla="*/ 1119808 h 1581912"/>
              <a:gd name="connsiteX2" fmla="*/ 1844565 w 2463124"/>
              <a:gd name="connsiteY2" fmla="*/ 1528475 h 1581912"/>
              <a:gd name="connsiteX3" fmla="*/ 1167346 w 2463124"/>
              <a:gd name="connsiteY3" fmla="*/ 1581912 h 1581912"/>
              <a:gd name="connsiteX4" fmla="*/ 14976 w 2463124"/>
              <a:gd name="connsiteY4" fmla="*/ 1144541 h 1581912"/>
              <a:gd name="connsiteX5" fmla="*/ 0 w 2463124"/>
              <a:gd name="connsiteY5" fmla="*/ 81461 h 1581912"/>
              <a:gd name="connsiteX6" fmla="*/ 935329 w 2463124"/>
              <a:gd name="connsiteY6" fmla="*/ 0 h 1581912"/>
              <a:gd name="connsiteX7" fmla="*/ 2215450 w 2463124"/>
              <a:gd name="connsiteY7" fmla="*/ 503857 h 1581912"/>
              <a:gd name="connsiteX0" fmla="*/ 2215450 w 2463124"/>
              <a:gd name="connsiteY0" fmla="*/ 503857 h 1581912"/>
              <a:gd name="connsiteX1" fmla="*/ 2463124 w 2463124"/>
              <a:gd name="connsiteY1" fmla="*/ 1119808 h 1581912"/>
              <a:gd name="connsiteX2" fmla="*/ 1941681 w 2463124"/>
              <a:gd name="connsiteY2" fmla="*/ 1497842 h 1581912"/>
              <a:gd name="connsiteX3" fmla="*/ 1167346 w 2463124"/>
              <a:gd name="connsiteY3" fmla="*/ 1581912 h 1581912"/>
              <a:gd name="connsiteX4" fmla="*/ 14976 w 2463124"/>
              <a:gd name="connsiteY4" fmla="*/ 1144541 h 1581912"/>
              <a:gd name="connsiteX5" fmla="*/ 0 w 2463124"/>
              <a:gd name="connsiteY5" fmla="*/ 81461 h 1581912"/>
              <a:gd name="connsiteX6" fmla="*/ 935329 w 2463124"/>
              <a:gd name="connsiteY6" fmla="*/ 0 h 1581912"/>
              <a:gd name="connsiteX7" fmla="*/ 2215450 w 2463124"/>
              <a:gd name="connsiteY7" fmla="*/ 503857 h 1581912"/>
              <a:gd name="connsiteX0" fmla="*/ 2215450 w 2463124"/>
              <a:gd name="connsiteY0" fmla="*/ 503857 h 1515428"/>
              <a:gd name="connsiteX1" fmla="*/ 2463124 w 2463124"/>
              <a:gd name="connsiteY1" fmla="*/ 1119808 h 1515428"/>
              <a:gd name="connsiteX2" fmla="*/ 1941681 w 2463124"/>
              <a:gd name="connsiteY2" fmla="*/ 1497842 h 1515428"/>
              <a:gd name="connsiteX3" fmla="*/ 1039595 w 2463124"/>
              <a:gd name="connsiteY3" fmla="*/ 1515428 h 1515428"/>
              <a:gd name="connsiteX4" fmla="*/ 14976 w 2463124"/>
              <a:gd name="connsiteY4" fmla="*/ 1144541 h 1515428"/>
              <a:gd name="connsiteX5" fmla="*/ 0 w 2463124"/>
              <a:gd name="connsiteY5" fmla="*/ 81461 h 1515428"/>
              <a:gd name="connsiteX6" fmla="*/ 935329 w 2463124"/>
              <a:gd name="connsiteY6" fmla="*/ 0 h 1515428"/>
              <a:gd name="connsiteX7" fmla="*/ 2215450 w 2463124"/>
              <a:gd name="connsiteY7" fmla="*/ 503857 h 1515428"/>
              <a:gd name="connsiteX0" fmla="*/ 2215450 w 2463124"/>
              <a:gd name="connsiteY0" fmla="*/ 667460 h 1679031"/>
              <a:gd name="connsiteX1" fmla="*/ 2463124 w 2463124"/>
              <a:gd name="connsiteY1" fmla="*/ 1283411 h 1679031"/>
              <a:gd name="connsiteX2" fmla="*/ 1941681 w 2463124"/>
              <a:gd name="connsiteY2" fmla="*/ 1661445 h 1679031"/>
              <a:gd name="connsiteX3" fmla="*/ 1039595 w 2463124"/>
              <a:gd name="connsiteY3" fmla="*/ 1679031 h 1679031"/>
              <a:gd name="connsiteX4" fmla="*/ 14976 w 2463124"/>
              <a:gd name="connsiteY4" fmla="*/ 1308144 h 1679031"/>
              <a:gd name="connsiteX5" fmla="*/ 0 w 2463124"/>
              <a:gd name="connsiteY5" fmla="*/ 245064 h 1679031"/>
              <a:gd name="connsiteX6" fmla="*/ 776945 w 2463124"/>
              <a:gd name="connsiteY6" fmla="*/ 0 h 1679031"/>
              <a:gd name="connsiteX7" fmla="*/ 2215450 w 2463124"/>
              <a:gd name="connsiteY7" fmla="*/ 667460 h 1679031"/>
              <a:gd name="connsiteX0" fmla="*/ 2200474 w 2448148"/>
              <a:gd name="connsiteY0" fmla="*/ 667460 h 1679031"/>
              <a:gd name="connsiteX1" fmla="*/ 2448148 w 2448148"/>
              <a:gd name="connsiteY1" fmla="*/ 1283411 h 1679031"/>
              <a:gd name="connsiteX2" fmla="*/ 1926705 w 2448148"/>
              <a:gd name="connsiteY2" fmla="*/ 1661445 h 1679031"/>
              <a:gd name="connsiteX3" fmla="*/ 1024619 w 2448148"/>
              <a:gd name="connsiteY3" fmla="*/ 1679031 h 1679031"/>
              <a:gd name="connsiteX4" fmla="*/ 0 w 2448148"/>
              <a:gd name="connsiteY4" fmla="*/ 1308144 h 1679031"/>
              <a:gd name="connsiteX5" fmla="*/ 179260 w 2448148"/>
              <a:gd name="connsiteY5" fmla="*/ 183799 h 1679031"/>
              <a:gd name="connsiteX6" fmla="*/ 761969 w 2448148"/>
              <a:gd name="connsiteY6" fmla="*/ 0 h 1679031"/>
              <a:gd name="connsiteX7" fmla="*/ 2200474 w 2448148"/>
              <a:gd name="connsiteY7" fmla="*/ 667460 h 1679031"/>
              <a:gd name="connsiteX0" fmla="*/ 2259130 w 2506804"/>
              <a:gd name="connsiteY0" fmla="*/ 667460 h 1679031"/>
              <a:gd name="connsiteX1" fmla="*/ 2506804 w 2506804"/>
              <a:gd name="connsiteY1" fmla="*/ 1283411 h 1679031"/>
              <a:gd name="connsiteX2" fmla="*/ 1985361 w 2506804"/>
              <a:gd name="connsiteY2" fmla="*/ 1661445 h 1679031"/>
              <a:gd name="connsiteX3" fmla="*/ 1083275 w 2506804"/>
              <a:gd name="connsiteY3" fmla="*/ 1679031 h 1679031"/>
              <a:gd name="connsiteX4" fmla="*/ 0 w 2506804"/>
              <a:gd name="connsiteY4" fmla="*/ 952915 h 1679031"/>
              <a:gd name="connsiteX5" fmla="*/ 237916 w 2506804"/>
              <a:gd name="connsiteY5" fmla="*/ 183799 h 1679031"/>
              <a:gd name="connsiteX6" fmla="*/ 820625 w 2506804"/>
              <a:gd name="connsiteY6" fmla="*/ 0 h 1679031"/>
              <a:gd name="connsiteX7" fmla="*/ 2259130 w 2506804"/>
              <a:gd name="connsiteY7" fmla="*/ 667460 h 1679031"/>
              <a:gd name="connsiteX0" fmla="*/ 2259130 w 2506804"/>
              <a:gd name="connsiteY0" fmla="*/ 667460 h 1679032"/>
              <a:gd name="connsiteX1" fmla="*/ 2506804 w 2506804"/>
              <a:gd name="connsiteY1" fmla="*/ 1283411 h 1679032"/>
              <a:gd name="connsiteX2" fmla="*/ 1985361 w 2506804"/>
              <a:gd name="connsiteY2" fmla="*/ 1661445 h 1679032"/>
              <a:gd name="connsiteX3" fmla="*/ 1083275 w 2506804"/>
              <a:gd name="connsiteY3" fmla="*/ 1679032 h 1679032"/>
              <a:gd name="connsiteX4" fmla="*/ 0 w 2506804"/>
              <a:gd name="connsiteY4" fmla="*/ 952915 h 1679032"/>
              <a:gd name="connsiteX5" fmla="*/ 237916 w 2506804"/>
              <a:gd name="connsiteY5" fmla="*/ 183799 h 1679032"/>
              <a:gd name="connsiteX6" fmla="*/ 820625 w 2506804"/>
              <a:gd name="connsiteY6" fmla="*/ 0 h 1679032"/>
              <a:gd name="connsiteX7" fmla="*/ 2259130 w 2506804"/>
              <a:gd name="connsiteY7" fmla="*/ 667460 h 1679032"/>
              <a:gd name="connsiteX0" fmla="*/ 2259130 w 2506804"/>
              <a:gd name="connsiteY0" fmla="*/ 667460 h 1950191"/>
              <a:gd name="connsiteX1" fmla="*/ 2506804 w 2506804"/>
              <a:gd name="connsiteY1" fmla="*/ 1283411 h 1950191"/>
              <a:gd name="connsiteX2" fmla="*/ 1916267 w 2506804"/>
              <a:gd name="connsiteY2" fmla="*/ 1950191 h 1950191"/>
              <a:gd name="connsiteX3" fmla="*/ 1083275 w 2506804"/>
              <a:gd name="connsiteY3" fmla="*/ 1679032 h 1950191"/>
              <a:gd name="connsiteX4" fmla="*/ 0 w 2506804"/>
              <a:gd name="connsiteY4" fmla="*/ 952915 h 1950191"/>
              <a:gd name="connsiteX5" fmla="*/ 237916 w 2506804"/>
              <a:gd name="connsiteY5" fmla="*/ 183799 h 1950191"/>
              <a:gd name="connsiteX6" fmla="*/ 820625 w 2506804"/>
              <a:gd name="connsiteY6" fmla="*/ 0 h 1950191"/>
              <a:gd name="connsiteX7" fmla="*/ 2259130 w 2506804"/>
              <a:gd name="connsiteY7" fmla="*/ 667460 h 1950191"/>
              <a:gd name="connsiteX0" fmla="*/ 2259130 w 2540046"/>
              <a:gd name="connsiteY0" fmla="*/ 667460 h 1950191"/>
              <a:gd name="connsiteX1" fmla="*/ 2540046 w 2540046"/>
              <a:gd name="connsiteY1" fmla="*/ 1219538 h 1950191"/>
              <a:gd name="connsiteX2" fmla="*/ 1916267 w 2540046"/>
              <a:gd name="connsiteY2" fmla="*/ 1950191 h 1950191"/>
              <a:gd name="connsiteX3" fmla="*/ 1083275 w 2540046"/>
              <a:gd name="connsiteY3" fmla="*/ 1679032 h 1950191"/>
              <a:gd name="connsiteX4" fmla="*/ 0 w 2540046"/>
              <a:gd name="connsiteY4" fmla="*/ 952915 h 1950191"/>
              <a:gd name="connsiteX5" fmla="*/ 237916 w 2540046"/>
              <a:gd name="connsiteY5" fmla="*/ 183799 h 1950191"/>
              <a:gd name="connsiteX6" fmla="*/ 820625 w 2540046"/>
              <a:gd name="connsiteY6" fmla="*/ 0 h 1950191"/>
              <a:gd name="connsiteX7" fmla="*/ 2259130 w 2540046"/>
              <a:gd name="connsiteY7" fmla="*/ 667460 h 1950191"/>
              <a:gd name="connsiteX0" fmla="*/ 2162012 w 2540046"/>
              <a:gd name="connsiteY0" fmla="*/ 698095 h 1950191"/>
              <a:gd name="connsiteX1" fmla="*/ 2540046 w 2540046"/>
              <a:gd name="connsiteY1" fmla="*/ 1219538 h 1950191"/>
              <a:gd name="connsiteX2" fmla="*/ 1916267 w 2540046"/>
              <a:gd name="connsiteY2" fmla="*/ 1950191 h 1950191"/>
              <a:gd name="connsiteX3" fmla="*/ 1083275 w 2540046"/>
              <a:gd name="connsiteY3" fmla="*/ 1679032 h 1950191"/>
              <a:gd name="connsiteX4" fmla="*/ 0 w 2540046"/>
              <a:gd name="connsiteY4" fmla="*/ 952915 h 1950191"/>
              <a:gd name="connsiteX5" fmla="*/ 237916 w 2540046"/>
              <a:gd name="connsiteY5" fmla="*/ 183799 h 1950191"/>
              <a:gd name="connsiteX6" fmla="*/ 820625 w 2540046"/>
              <a:gd name="connsiteY6" fmla="*/ 0 h 1950191"/>
              <a:gd name="connsiteX7" fmla="*/ 2162012 w 2540046"/>
              <a:gd name="connsiteY7" fmla="*/ 698095 h 1950191"/>
              <a:gd name="connsiteX0" fmla="*/ 2162012 w 2540046"/>
              <a:gd name="connsiteY0" fmla="*/ 698095 h 1950191"/>
              <a:gd name="connsiteX1" fmla="*/ 2540046 w 2540046"/>
              <a:gd name="connsiteY1" fmla="*/ 1219538 h 1950191"/>
              <a:gd name="connsiteX2" fmla="*/ 1916267 w 2540046"/>
              <a:gd name="connsiteY2" fmla="*/ 1950191 h 1950191"/>
              <a:gd name="connsiteX3" fmla="*/ 1050033 w 2540046"/>
              <a:gd name="connsiteY3" fmla="*/ 1742909 h 1950191"/>
              <a:gd name="connsiteX4" fmla="*/ 0 w 2540046"/>
              <a:gd name="connsiteY4" fmla="*/ 952915 h 1950191"/>
              <a:gd name="connsiteX5" fmla="*/ 237916 w 2540046"/>
              <a:gd name="connsiteY5" fmla="*/ 183799 h 1950191"/>
              <a:gd name="connsiteX6" fmla="*/ 820625 w 2540046"/>
              <a:gd name="connsiteY6" fmla="*/ 0 h 1950191"/>
              <a:gd name="connsiteX7" fmla="*/ 2162012 w 2540046"/>
              <a:gd name="connsiteY7" fmla="*/ 698095 h 1950191"/>
              <a:gd name="connsiteX0" fmla="*/ 2195254 w 2540046"/>
              <a:gd name="connsiteY0" fmla="*/ 634219 h 1950191"/>
              <a:gd name="connsiteX1" fmla="*/ 2540046 w 2540046"/>
              <a:gd name="connsiteY1" fmla="*/ 1219538 h 1950191"/>
              <a:gd name="connsiteX2" fmla="*/ 1916267 w 2540046"/>
              <a:gd name="connsiteY2" fmla="*/ 1950191 h 1950191"/>
              <a:gd name="connsiteX3" fmla="*/ 1050033 w 2540046"/>
              <a:gd name="connsiteY3" fmla="*/ 1742909 h 1950191"/>
              <a:gd name="connsiteX4" fmla="*/ 0 w 2540046"/>
              <a:gd name="connsiteY4" fmla="*/ 952915 h 1950191"/>
              <a:gd name="connsiteX5" fmla="*/ 237916 w 2540046"/>
              <a:gd name="connsiteY5" fmla="*/ 183799 h 1950191"/>
              <a:gd name="connsiteX6" fmla="*/ 820625 w 2540046"/>
              <a:gd name="connsiteY6" fmla="*/ 0 h 1950191"/>
              <a:gd name="connsiteX7" fmla="*/ 2195254 w 2540046"/>
              <a:gd name="connsiteY7" fmla="*/ 634219 h 1950191"/>
              <a:gd name="connsiteX0" fmla="*/ 2195254 w 2452288"/>
              <a:gd name="connsiteY0" fmla="*/ 634219 h 1950191"/>
              <a:gd name="connsiteX1" fmla="*/ 2452288 w 2452288"/>
              <a:gd name="connsiteY1" fmla="*/ 1489237 h 1950191"/>
              <a:gd name="connsiteX2" fmla="*/ 1916267 w 2452288"/>
              <a:gd name="connsiteY2" fmla="*/ 1950191 h 1950191"/>
              <a:gd name="connsiteX3" fmla="*/ 1050033 w 2452288"/>
              <a:gd name="connsiteY3" fmla="*/ 1742909 h 1950191"/>
              <a:gd name="connsiteX4" fmla="*/ 0 w 2452288"/>
              <a:gd name="connsiteY4" fmla="*/ 952915 h 1950191"/>
              <a:gd name="connsiteX5" fmla="*/ 237916 w 2452288"/>
              <a:gd name="connsiteY5" fmla="*/ 183799 h 1950191"/>
              <a:gd name="connsiteX6" fmla="*/ 820625 w 2452288"/>
              <a:gd name="connsiteY6" fmla="*/ 0 h 1950191"/>
              <a:gd name="connsiteX7" fmla="*/ 2195254 w 2452288"/>
              <a:gd name="connsiteY7" fmla="*/ 634219 h 1950191"/>
              <a:gd name="connsiteX0" fmla="*/ 2289304 w 2452288"/>
              <a:gd name="connsiteY0" fmla="*/ 599569 h 1950191"/>
              <a:gd name="connsiteX1" fmla="*/ 2452288 w 2452288"/>
              <a:gd name="connsiteY1" fmla="*/ 1489237 h 1950191"/>
              <a:gd name="connsiteX2" fmla="*/ 1916267 w 2452288"/>
              <a:gd name="connsiteY2" fmla="*/ 1950191 h 1950191"/>
              <a:gd name="connsiteX3" fmla="*/ 1050033 w 2452288"/>
              <a:gd name="connsiteY3" fmla="*/ 1742909 h 1950191"/>
              <a:gd name="connsiteX4" fmla="*/ 0 w 2452288"/>
              <a:gd name="connsiteY4" fmla="*/ 952915 h 1950191"/>
              <a:gd name="connsiteX5" fmla="*/ 237916 w 2452288"/>
              <a:gd name="connsiteY5" fmla="*/ 183799 h 1950191"/>
              <a:gd name="connsiteX6" fmla="*/ 820625 w 2452288"/>
              <a:gd name="connsiteY6" fmla="*/ 0 h 1950191"/>
              <a:gd name="connsiteX7" fmla="*/ 2289304 w 2452288"/>
              <a:gd name="connsiteY7" fmla="*/ 599569 h 1950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52288" h="1950191">
                <a:moveTo>
                  <a:pt x="2289304" y="599569"/>
                </a:moveTo>
                <a:lnTo>
                  <a:pt x="2452288" y="1489237"/>
                </a:lnTo>
                <a:lnTo>
                  <a:pt x="1916267" y="1950191"/>
                </a:lnTo>
                <a:lnTo>
                  <a:pt x="1050033" y="1742909"/>
                </a:lnTo>
                <a:lnTo>
                  <a:pt x="0" y="952915"/>
                </a:lnTo>
                <a:lnTo>
                  <a:pt x="237916" y="183799"/>
                </a:lnTo>
                <a:lnTo>
                  <a:pt x="820625" y="0"/>
                </a:lnTo>
                <a:lnTo>
                  <a:pt x="2289304" y="599569"/>
                </a:lnTo>
                <a:close/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30" name="Figura a mano libera 29"/>
          <p:cNvSpPr/>
          <p:nvPr/>
        </p:nvSpPr>
        <p:spPr bwMode="auto">
          <a:xfrm rot="19950381">
            <a:off x="894477" y="4130888"/>
            <a:ext cx="2226015" cy="1770246"/>
          </a:xfrm>
          <a:custGeom>
            <a:avLst/>
            <a:gdLst>
              <a:gd name="connsiteX0" fmla="*/ 1175657 w 2035629"/>
              <a:gd name="connsiteY0" fmla="*/ 0 h 1371600"/>
              <a:gd name="connsiteX1" fmla="*/ 2035629 w 2035629"/>
              <a:gd name="connsiteY1" fmla="*/ 391885 h 1371600"/>
              <a:gd name="connsiteX2" fmla="*/ 1828800 w 2035629"/>
              <a:gd name="connsiteY2" fmla="*/ 1262743 h 1371600"/>
              <a:gd name="connsiteX3" fmla="*/ 783772 w 2035629"/>
              <a:gd name="connsiteY3" fmla="*/ 1371600 h 1371600"/>
              <a:gd name="connsiteX4" fmla="*/ 0 w 2035629"/>
              <a:gd name="connsiteY4" fmla="*/ 990600 h 1371600"/>
              <a:gd name="connsiteX5" fmla="*/ 391886 w 2035629"/>
              <a:gd name="connsiteY5" fmla="*/ 413657 h 1371600"/>
              <a:gd name="connsiteX0" fmla="*/ 1175657 w 2035629"/>
              <a:gd name="connsiteY0" fmla="*/ 0 h 1371600"/>
              <a:gd name="connsiteX1" fmla="*/ 2035629 w 2035629"/>
              <a:gd name="connsiteY1" fmla="*/ 391885 h 1371600"/>
              <a:gd name="connsiteX2" fmla="*/ 1828800 w 2035629"/>
              <a:gd name="connsiteY2" fmla="*/ 1262743 h 1371600"/>
              <a:gd name="connsiteX3" fmla="*/ 783772 w 2035629"/>
              <a:gd name="connsiteY3" fmla="*/ 1371600 h 1371600"/>
              <a:gd name="connsiteX4" fmla="*/ 0 w 2035629"/>
              <a:gd name="connsiteY4" fmla="*/ 990600 h 1371600"/>
              <a:gd name="connsiteX5" fmla="*/ 391886 w 2035629"/>
              <a:gd name="connsiteY5" fmla="*/ 413657 h 1371600"/>
              <a:gd name="connsiteX6" fmla="*/ 1175657 w 2035629"/>
              <a:gd name="connsiteY6" fmla="*/ 0 h 1371600"/>
              <a:gd name="connsiteX0" fmla="*/ 1175657 w 2035629"/>
              <a:gd name="connsiteY0" fmla="*/ 0 h 1371600"/>
              <a:gd name="connsiteX1" fmla="*/ 2035629 w 2035629"/>
              <a:gd name="connsiteY1" fmla="*/ 391885 h 1371600"/>
              <a:gd name="connsiteX2" fmla="*/ 1828800 w 2035629"/>
              <a:gd name="connsiteY2" fmla="*/ 1262743 h 1371600"/>
              <a:gd name="connsiteX3" fmla="*/ 783772 w 2035629"/>
              <a:gd name="connsiteY3" fmla="*/ 1371600 h 1371600"/>
              <a:gd name="connsiteX4" fmla="*/ 0 w 2035629"/>
              <a:gd name="connsiteY4" fmla="*/ 990600 h 1371600"/>
              <a:gd name="connsiteX5" fmla="*/ 1175657 w 2035629"/>
              <a:gd name="connsiteY5" fmla="*/ 0 h 1371600"/>
              <a:gd name="connsiteX0" fmla="*/ 1193034 w 2053006"/>
              <a:gd name="connsiteY0" fmla="*/ 0 h 1371600"/>
              <a:gd name="connsiteX1" fmla="*/ 2053006 w 2053006"/>
              <a:gd name="connsiteY1" fmla="*/ 391885 h 1371600"/>
              <a:gd name="connsiteX2" fmla="*/ 1846177 w 2053006"/>
              <a:gd name="connsiteY2" fmla="*/ 1262743 h 1371600"/>
              <a:gd name="connsiteX3" fmla="*/ 801149 w 2053006"/>
              <a:gd name="connsiteY3" fmla="*/ 1371600 h 1371600"/>
              <a:gd name="connsiteX4" fmla="*/ 0 w 2053006"/>
              <a:gd name="connsiteY4" fmla="*/ 679850 h 1371600"/>
              <a:gd name="connsiteX5" fmla="*/ 1193034 w 2053006"/>
              <a:gd name="connsiteY5" fmla="*/ 0 h 1371600"/>
              <a:gd name="connsiteX0" fmla="*/ 1049018 w 1908990"/>
              <a:gd name="connsiteY0" fmla="*/ 0 h 1371600"/>
              <a:gd name="connsiteX1" fmla="*/ 1908990 w 1908990"/>
              <a:gd name="connsiteY1" fmla="*/ 391885 h 1371600"/>
              <a:gd name="connsiteX2" fmla="*/ 1702161 w 1908990"/>
              <a:gd name="connsiteY2" fmla="*/ 1262743 h 1371600"/>
              <a:gd name="connsiteX3" fmla="*/ 657133 w 1908990"/>
              <a:gd name="connsiteY3" fmla="*/ 1371600 h 1371600"/>
              <a:gd name="connsiteX4" fmla="*/ 0 w 1908990"/>
              <a:gd name="connsiteY4" fmla="*/ 967882 h 1371600"/>
              <a:gd name="connsiteX5" fmla="*/ 1049018 w 1908990"/>
              <a:gd name="connsiteY5" fmla="*/ 0 h 1371600"/>
              <a:gd name="connsiteX0" fmla="*/ 1049018 w 1908990"/>
              <a:gd name="connsiteY0" fmla="*/ 0 h 1371600"/>
              <a:gd name="connsiteX1" fmla="*/ 1908990 w 1908990"/>
              <a:gd name="connsiteY1" fmla="*/ 391885 h 1371600"/>
              <a:gd name="connsiteX2" fmla="*/ 1702161 w 1908990"/>
              <a:gd name="connsiteY2" fmla="*/ 1262743 h 1371600"/>
              <a:gd name="connsiteX3" fmla="*/ 657133 w 1908990"/>
              <a:gd name="connsiteY3" fmla="*/ 1371600 h 1371600"/>
              <a:gd name="connsiteX4" fmla="*/ 0 w 1908990"/>
              <a:gd name="connsiteY4" fmla="*/ 967882 h 1371600"/>
              <a:gd name="connsiteX5" fmla="*/ 439418 w 1908990"/>
              <a:gd name="connsiteY5" fmla="*/ 576943 h 1371600"/>
              <a:gd name="connsiteX6" fmla="*/ 1049018 w 1908990"/>
              <a:gd name="connsiteY6" fmla="*/ 0 h 1371600"/>
              <a:gd name="connsiteX0" fmla="*/ 1049018 w 1908990"/>
              <a:gd name="connsiteY0" fmla="*/ 0 h 1371600"/>
              <a:gd name="connsiteX1" fmla="*/ 1908990 w 1908990"/>
              <a:gd name="connsiteY1" fmla="*/ 391885 h 1371600"/>
              <a:gd name="connsiteX2" fmla="*/ 1702161 w 1908990"/>
              <a:gd name="connsiteY2" fmla="*/ 1262743 h 1371600"/>
              <a:gd name="connsiteX3" fmla="*/ 657133 w 1908990"/>
              <a:gd name="connsiteY3" fmla="*/ 1371600 h 1371600"/>
              <a:gd name="connsiteX4" fmla="*/ 0 w 1908990"/>
              <a:gd name="connsiteY4" fmla="*/ 967882 h 1371600"/>
              <a:gd name="connsiteX5" fmla="*/ 216024 w 1908990"/>
              <a:gd name="connsiteY5" fmla="*/ 247802 h 1371600"/>
              <a:gd name="connsiteX6" fmla="*/ 1049018 w 1908990"/>
              <a:gd name="connsiteY6" fmla="*/ 0 h 1371600"/>
              <a:gd name="connsiteX0" fmla="*/ 1049018 w 1908990"/>
              <a:gd name="connsiteY0" fmla="*/ 0 h 1327922"/>
              <a:gd name="connsiteX1" fmla="*/ 1908990 w 1908990"/>
              <a:gd name="connsiteY1" fmla="*/ 391885 h 1327922"/>
              <a:gd name="connsiteX2" fmla="*/ 1702161 w 1908990"/>
              <a:gd name="connsiteY2" fmla="*/ 1262743 h 1327922"/>
              <a:gd name="connsiteX3" fmla="*/ 720080 w 1908990"/>
              <a:gd name="connsiteY3" fmla="*/ 1327922 h 1327922"/>
              <a:gd name="connsiteX4" fmla="*/ 0 w 1908990"/>
              <a:gd name="connsiteY4" fmla="*/ 967882 h 1327922"/>
              <a:gd name="connsiteX5" fmla="*/ 216024 w 1908990"/>
              <a:gd name="connsiteY5" fmla="*/ 247802 h 1327922"/>
              <a:gd name="connsiteX6" fmla="*/ 1049018 w 1908990"/>
              <a:gd name="connsiteY6" fmla="*/ 0 h 1327922"/>
              <a:gd name="connsiteX0" fmla="*/ 1049018 w 1908990"/>
              <a:gd name="connsiteY0" fmla="*/ 0 h 1327922"/>
              <a:gd name="connsiteX1" fmla="*/ 1908990 w 1908990"/>
              <a:gd name="connsiteY1" fmla="*/ 391885 h 1327922"/>
              <a:gd name="connsiteX2" fmla="*/ 1702161 w 1908990"/>
              <a:gd name="connsiteY2" fmla="*/ 1262743 h 1327922"/>
              <a:gd name="connsiteX3" fmla="*/ 720080 w 1908990"/>
              <a:gd name="connsiteY3" fmla="*/ 1327922 h 1327922"/>
              <a:gd name="connsiteX4" fmla="*/ 0 w 1908990"/>
              <a:gd name="connsiteY4" fmla="*/ 967882 h 1327922"/>
              <a:gd name="connsiteX5" fmla="*/ 230195 w 1908990"/>
              <a:gd name="connsiteY5" fmla="*/ 181598 h 1327922"/>
              <a:gd name="connsiteX6" fmla="*/ 1049018 w 1908990"/>
              <a:gd name="connsiteY6" fmla="*/ 0 h 1327922"/>
              <a:gd name="connsiteX0" fmla="*/ 1026106 w 1886078"/>
              <a:gd name="connsiteY0" fmla="*/ 0 h 1327922"/>
              <a:gd name="connsiteX1" fmla="*/ 1886078 w 1886078"/>
              <a:gd name="connsiteY1" fmla="*/ 391885 h 1327922"/>
              <a:gd name="connsiteX2" fmla="*/ 1679249 w 1886078"/>
              <a:gd name="connsiteY2" fmla="*/ 1262743 h 1327922"/>
              <a:gd name="connsiteX3" fmla="*/ 697168 w 1886078"/>
              <a:gd name="connsiteY3" fmla="*/ 1327922 h 1327922"/>
              <a:gd name="connsiteX4" fmla="*/ 0 w 1886078"/>
              <a:gd name="connsiteY4" fmla="*/ 1047832 h 1327922"/>
              <a:gd name="connsiteX5" fmla="*/ 207283 w 1886078"/>
              <a:gd name="connsiteY5" fmla="*/ 181598 h 1327922"/>
              <a:gd name="connsiteX6" fmla="*/ 1026106 w 1886078"/>
              <a:gd name="connsiteY6" fmla="*/ 0 h 1327922"/>
              <a:gd name="connsiteX0" fmla="*/ 992864 w 1852836"/>
              <a:gd name="connsiteY0" fmla="*/ 0 h 1327922"/>
              <a:gd name="connsiteX1" fmla="*/ 1852836 w 1852836"/>
              <a:gd name="connsiteY1" fmla="*/ 391885 h 1327922"/>
              <a:gd name="connsiteX2" fmla="*/ 1646007 w 1852836"/>
              <a:gd name="connsiteY2" fmla="*/ 1262743 h 1327922"/>
              <a:gd name="connsiteX3" fmla="*/ 663926 w 1852836"/>
              <a:gd name="connsiteY3" fmla="*/ 1327922 h 1327922"/>
              <a:gd name="connsiteX4" fmla="*/ 0 w 1852836"/>
              <a:gd name="connsiteY4" fmla="*/ 983957 h 1327922"/>
              <a:gd name="connsiteX5" fmla="*/ 174041 w 1852836"/>
              <a:gd name="connsiteY5" fmla="*/ 181598 h 1327922"/>
              <a:gd name="connsiteX6" fmla="*/ 992864 w 1852836"/>
              <a:gd name="connsiteY6" fmla="*/ 0 h 1327922"/>
              <a:gd name="connsiteX0" fmla="*/ 992864 w 1852836"/>
              <a:gd name="connsiteY0" fmla="*/ 0 h 1349624"/>
              <a:gd name="connsiteX1" fmla="*/ 1852836 w 1852836"/>
              <a:gd name="connsiteY1" fmla="*/ 391885 h 1349624"/>
              <a:gd name="connsiteX2" fmla="*/ 1646007 w 1852836"/>
              <a:gd name="connsiteY2" fmla="*/ 1262743 h 1349624"/>
              <a:gd name="connsiteX3" fmla="*/ 702631 w 1852836"/>
              <a:gd name="connsiteY3" fmla="*/ 1349624 h 1349624"/>
              <a:gd name="connsiteX4" fmla="*/ 0 w 1852836"/>
              <a:gd name="connsiteY4" fmla="*/ 983957 h 1349624"/>
              <a:gd name="connsiteX5" fmla="*/ 174041 w 1852836"/>
              <a:gd name="connsiteY5" fmla="*/ 181598 h 1349624"/>
              <a:gd name="connsiteX6" fmla="*/ 992864 w 1852836"/>
              <a:gd name="connsiteY6" fmla="*/ 0 h 1349624"/>
              <a:gd name="connsiteX0" fmla="*/ 992864 w 1852836"/>
              <a:gd name="connsiteY0" fmla="*/ 0 h 1349624"/>
              <a:gd name="connsiteX1" fmla="*/ 1852836 w 1852836"/>
              <a:gd name="connsiteY1" fmla="*/ 391885 h 1349624"/>
              <a:gd name="connsiteX2" fmla="*/ 1540843 w 1852836"/>
              <a:gd name="connsiteY2" fmla="*/ 1298796 h 1349624"/>
              <a:gd name="connsiteX3" fmla="*/ 702631 w 1852836"/>
              <a:gd name="connsiteY3" fmla="*/ 1349624 h 1349624"/>
              <a:gd name="connsiteX4" fmla="*/ 0 w 1852836"/>
              <a:gd name="connsiteY4" fmla="*/ 983957 h 1349624"/>
              <a:gd name="connsiteX5" fmla="*/ 174041 w 1852836"/>
              <a:gd name="connsiteY5" fmla="*/ 181598 h 1349624"/>
              <a:gd name="connsiteX6" fmla="*/ 992864 w 1852836"/>
              <a:gd name="connsiteY6" fmla="*/ 0 h 1349624"/>
              <a:gd name="connsiteX0" fmla="*/ 992864 w 1852836"/>
              <a:gd name="connsiteY0" fmla="*/ 0 h 1349624"/>
              <a:gd name="connsiteX1" fmla="*/ 1852836 w 1852836"/>
              <a:gd name="connsiteY1" fmla="*/ 391885 h 1349624"/>
              <a:gd name="connsiteX2" fmla="*/ 1574085 w 1852836"/>
              <a:gd name="connsiteY2" fmla="*/ 1234920 h 1349624"/>
              <a:gd name="connsiteX3" fmla="*/ 702631 w 1852836"/>
              <a:gd name="connsiteY3" fmla="*/ 1349624 h 1349624"/>
              <a:gd name="connsiteX4" fmla="*/ 0 w 1852836"/>
              <a:gd name="connsiteY4" fmla="*/ 983957 h 1349624"/>
              <a:gd name="connsiteX5" fmla="*/ 174041 w 1852836"/>
              <a:gd name="connsiteY5" fmla="*/ 181598 h 1349624"/>
              <a:gd name="connsiteX6" fmla="*/ 992864 w 1852836"/>
              <a:gd name="connsiteY6" fmla="*/ 0 h 1349624"/>
              <a:gd name="connsiteX0" fmla="*/ 992864 w 1845244"/>
              <a:gd name="connsiteY0" fmla="*/ 0 h 1349624"/>
              <a:gd name="connsiteX1" fmla="*/ 1845244 w 1845244"/>
              <a:gd name="connsiteY1" fmla="*/ 401928 h 1349624"/>
              <a:gd name="connsiteX2" fmla="*/ 1574085 w 1845244"/>
              <a:gd name="connsiteY2" fmla="*/ 1234920 h 1349624"/>
              <a:gd name="connsiteX3" fmla="*/ 702631 w 1845244"/>
              <a:gd name="connsiteY3" fmla="*/ 1349624 h 1349624"/>
              <a:gd name="connsiteX4" fmla="*/ 0 w 1845244"/>
              <a:gd name="connsiteY4" fmla="*/ 983957 h 1349624"/>
              <a:gd name="connsiteX5" fmla="*/ 174041 w 1845244"/>
              <a:gd name="connsiteY5" fmla="*/ 181598 h 1349624"/>
              <a:gd name="connsiteX6" fmla="*/ 992864 w 1845244"/>
              <a:gd name="connsiteY6" fmla="*/ 0 h 1349624"/>
              <a:gd name="connsiteX0" fmla="*/ 917743 w 1845244"/>
              <a:gd name="connsiteY0" fmla="*/ 0 h 1349215"/>
              <a:gd name="connsiteX1" fmla="*/ 1845244 w 1845244"/>
              <a:gd name="connsiteY1" fmla="*/ 401519 h 1349215"/>
              <a:gd name="connsiteX2" fmla="*/ 1574085 w 1845244"/>
              <a:gd name="connsiteY2" fmla="*/ 1234511 h 1349215"/>
              <a:gd name="connsiteX3" fmla="*/ 702631 w 1845244"/>
              <a:gd name="connsiteY3" fmla="*/ 1349215 h 1349215"/>
              <a:gd name="connsiteX4" fmla="*/ 0 w 1845244"/>
              <a:gd name="connsiteY4" fmla="*/ 983548 h 1349215"/>
              <a:gd name="connsiteX5" fmla="*/ 174041 w 1845244"/>
              <a:gd name="connsiteY5" fmla="*/ 181189 h 1349215"/>
              <a:gd name="connsiteX6" fmla="*/ 917743 w 1845244"/>
              <a:gd name="connsiteY6" fmla="*/ 0 h 1349215"/>
              <a:gd name="connsiteX0" fmla="*/ 917743 w 1845244"/>
              <a:gd name="connsiteY0" fmla="*/ 0 h 1349215"/>
              <a:gd name="connsiteX1" fmla="*/ 1845244 w 1845244"/>
              <a:gd name="connsiteY1" fmla="*/ 401519 h 1349215"/>
              <a:gd name="connsiteX2" fmla="*/ 1574085 w 1845244"/>
              <a:gd name="connsiteY2" fmla="*/ 1234511 h 1349215"/>
              <a:gd name="connsiteX3" fmla="*/ 702631 w 1845244"/>
              <a:gd name="connsiteY3" fmla="*/ 1349215 h 1349215"/>
              <a:gd name="connsiteX4" fmla="*/ 0 w 1845244"/>
              <a:gd name="connsiteY4" fmla="*/ 983548 h 1349215"/>
              <a:gd name="connsiteX5" fmla="*/ 207284 w 1845244"/>
              <a:gd name="connsiteY5" fmla="*/ 117314 h 1349215"/>
              <a:gd name="connsiteX6" fmla="*/ 917743 w 1845244"/>
              <a:gd name="connsiteY6" fmla="*/ 0 h 1349215"/>
              <a:gd name="connsiteX0" fmla="*/ 917743 w 1845244"/>
              <a:gd name="connsiteY0" fmla="*/ 0 h 1349215"/>
              <a:gd name="connsiteX1" fmla="*/ 1845244 w 1845244"/>
              <a:gd name="connsiteY1" fmla="*/ 401519 h 1349215"/>
              <a:gd name="connsiteX2" fmla="*/ 1574085 w 1845244"/>
              <a:gd name="connsiteY2" fmla="*/ 1234511 h 1349215"/>
              <a:gd name="connsiteX3" fmla="*/ 702631 w 1845244"/>
              <a:gd name="connsiteY3" fmla="*/ 1349215 h 1349215"/>
              <a:gd name="connsiteX4" fmla="*/ 0 w 1845244"/>
              <a:gd name="connsiteY4" fmla="*/ 983548 h 1349215"/>
              <a:gd name="connsiteX5" fmla="*/ 174041 w 1845244"/>
              <a:gd name="connsiteY5" fmla="*/ 181190 h 1349215"/>
              <a:gd name="connsiteX6" fmla="*/ 917743 w 1845244"/>
              <a:gd name="connsiteY6" fmla="*/ 0 h 1349215"/>
              <a:gd name="connsiteX0" fmla="*/ 884500 w 1812001"/>
              <a:gd name="connsiteY0" fmla="*/ 0 h 1349215"/>
              <a:gd name="connsiteX1" fmla="*/ 1812001 w 1812001"/>
              <a:gd name="connsiteY1" fmla="*/ 401519 h 1349215"/>
              <a:gd name="connsiteX2" fmla="*/ 1540842 w 1812001"/>
              <a:gd name="connsiteY2" fmla="*/ 1234511 h 1349215"/>
              <a:gd name="connsiteX3" fmla="*/ 669388 w 1812001"/>
              <a:gd name="connsiteY3" fmla="*/ 1349215 h 1349215"/>
              <a:gd name="connsiteX4" fmla="*/ 0 w 1812001"/>
              <a:gd name="connsiteY4" fmla="*/ 919673 h 1349215"/>
              <a:gd name="connsiteX5" fmla="*/ 140798 w 1812001"/>
              <a:gd name="connsiteY5" fmla="*/ 181190 h 1349215"/>
              <a:gd name="connsiteX6" fmla="*/ 884500 w 1812001"/>
              <a:gd name="connsiteY6" fmla="*/ 0 h 1349215"/>
              <a:gd name="connsiteX0" fmla="*/ 948375 w 1875876"/>
              <a:gd name="connsiteY0" fmla="*/ 0 h 1349215"/>
              <a:gd name="connsiteX1" fmla="*/ 1875876 w 1875876"/>
              <a:gd name="connsiteY1" fmla="*/ 401519 h 1349215"/>
              <a:gd name="connsiteX2" fmla="*/ 1604717 w 1875876"/>
              <a:gd name="connsiteY2" fmla="*/ 1234511 h 1349215"/>
              <a:gd name="connsiteX3" fmla="*/ 733263 w 1875876"/>
              <a:gd name="connsiteY3" fmla="*/ 1349215 h 1349215"/>
              <a:gd name="connsiteX4" fmla="*/ 0 w 1875876"/>
              <a:gd name="connsiteY4" fmla="*/ 886431 h 1349215"/>
              <a:gd name="connsiteX5" fmla="*/ 204673 w 1875876"/>
              <a:gd name="connsiteY5" fmla="*/ 181190 h 1349215"/>
              <a:gd name="connsiteX6" fmla="*/ 948375 w 1875876"/>
              <a:gd name="connsiteY6" fmla="*/ 0 h 1349215"/>
              <a:gd name="connsiteX0" fmla="*/ 948375 w 1812001"/>
              <a:gd name="connsiteY0" fmla="*/ 0 h 1349215"/>
              <a:gd name="connsiteX1" fmla="*/ 1812001 w 1812001"/>
              <a:gd name="connsiteY1" fmla="*/ 368278 h 1349215"/>
              <a:gd name="connsiteX2" fmla="*/ 1604717 w 1812001"/>
              <a:gd name="connsiteY2" fmla="*/ 1234511 h 1349215"/>
              <a:gd name="connsiteX3" fmla="*/ 733263 w 1812001"/>
              <a:gd name="connsiteY3" fmla="*/ 1349215 h 1349215"/>
              <a:gd name="connsiteX4" fmla="*/ 0 w 1812001"/>
              <a:gd name="connsiteY4" fmla="*/ 886431 h 1349215"/>
              <a:gd name="connsiteX5" fmla="*/ 204673 w 1812001"/>
              <a:gd name="connsiteY5" fmla="*/ 181190 h 1349215"/>
              <a:gd name="connsiteX6" fmla="*/ 948375 w 1812001"/>
              <a:gd name="connsiteY6" fmla="*/ 0 h 1349215"/>
              <a:gd name="connsiteX0" fmla="*/ 948375 w 1812001"/>
              <a:gd name="connsiteY0" fmla="*/ 0 h 1349215"/>
              <a:gd name="connsiteX1" fmla="*/ 1812001 w 1812001"/>
              <a:gd name="connsiteY1" fmla="*/ 368278 h 1349215"/>
              <a:gd name="connsiteX2" fmla="*/ 1668594 w 1812001"/>
              <a:gd name="connsiteY2" fmla="*/ 1267755 h 1349215"/>
              <a:gd name="connsiteX3" fmla="*/ 733263 w 1812001"/>
              <a:gd name="connsiteY3" fmla="*/ 1349215 h 1349215"/>
              <a:gd name="connsiteX4" fmla="*/ 0 w 1812001"/>
              <a:gd name="connsiteY4" fmla="*/ 886431 h 1349215"/>
              <a:gd name="connsiteX5" fmla="*/ 204673 w 1812001"/>
              <a:gd name="connsiteY5" fmla="*/ 181190 h 1349215"/>
              <a:gd name="connsiteX6" fmla="*/ 948375 w 1812001"/>
              <a:gd name="connsiteY6" fmla="*/ 0 h 1349215"/>
              <a:gd name="connsiteX0" fmla="*/ 948375 w 1812001"/>
              <a:gd name="connsiteY0" fmla="*/ 0 h 1315974"/>
              <a:gd name="connsiteX1" fmla="*/ 1812001 w 1812001"/>
              <a:gd name="connsiteY1" fmla="*/ 368278 h 1315974"/>
              <a:gd name="connsiteX2" fmla="*/ 1668594 w 1812001"/>
              <a:gd name="connsiteY2" fmla="*/ 1267755 h 1315974"/>
              <a:gd name="connsiteX3" fmla="*/ 669390 w 1812001"/>
              <a:gd name="connsiteY3" fmla="*/ 1315974 h 1315974"/>
              <a:gd name="connsiteX4" fmla="*/ 0 w 1812001"/>
              <a:gd name="connsiteY4" fmla="*/ 886431 h 1315974"/>
              <a:gd name="connsiteX5" fmla="*/ 204673 w 1812001"/>
              <a:gd name="connsiteY5" fmla="*/ 181190 h 1315974"/>
              <a:gd name="connsiteX6" fmla="*/ 948375 w 1812001"/>
              <a:gd name="connsiteY6" fmla="*/ 0 h 1315974"/>
              <a:gd name="connsiteX0" fmla="*/ 950983 w 1814609"/>
              <a:gd name="connsiteY0" fmla="*/ 0 h 1315974"/>
              <a:gd name="connsiteX1" fmla="*/ 1814609 w 1814609"/>
              <a:gd name="connsiteY1" fmla="*/ 368278 h 1315974"/>
              <a:gd name="connsiteX2" fmla="*/ 1671202 w 1814609"/>
              <a:gd name="connsiteY2" fmla="*/ 1267755 h 1315974"/>
              <a:gd name="connsiteX3" fmla="*/ 671998 w 1814609"/>
              <a:gd name="connsiteY3" fmla="*/ 1315974 h 1315974"/>
              <a:gd name="connsiteX4" fmla="*/ 0 w 1814609"/>
              <a:gd name="connsiteY4" fmla="*/ 1047424 h 1315974"/>
              <a:gd name="connsiteX5" fmla="*/ 207281 w 1814609"/>
              <a:gd name="connsiteY5" fmla="*/ 181190 h 1315974"/>
              <a:gd name="connsiteX6" fmla="*/ 950983 w 1814609"/>
              <a:gd name="connsiteY6" fmla="*/ 0 h 1315974"/>
              <a:gd name="connsiteX0" fmla="*/ 950983 w 1814609"/>
              <a:gd name="connsiteY0" fmla="*/ 0 h 1315974"/>
              <a:gd name="connsiteX1" fmla="*/ 1814609 w 1814609"/>
              <a:gd name="connsiteY1" fmla="*/ 368278 h 1315974"/>
              <a:gd name="connsiteX2" fmla="*/ 1671202 w 1814609"/>
              <a:gd name="connsiteY2" fmla="*/ 1267755 h 1315974"/>
              <a:gd name="connsiteX3" fmla="*/ 671998 w 1814609"/>
              <a:gd name="connsiteY3" fmla="*/ 1315974 h 1315974"/>
              <a:gd name="connsiteX4" fmla="*/ 0 w 1814609"/>
              <a:gd name="connsiteY4" fmla="*/ 1047424 h 1315974"/>
              <a:gd name="connsiteX5" fmla="*/ 240526 w 1814609"/>
              <a:gd name="connsiteY5" fmla="*/ 117314 h 1315974"/>
              <a:gd name="connsiteX6" fmla="*/ 950983 w 1814609"/>
              <a:gd name="connsiteY6" fmla="*/ 0 h 1315974"/>
              <a:gd name="connsiteX0" fmla="*/ 981616 w 1845242"/>
              <a:gd name="connsiteY0" fmla="*/ 0 h 1315974"/>
              <a:gd name="connsiteX1" fmla="*/ 1845242 w 1845242"/>
              <a:gd name="connsiteY1" fmla="*/ 368278 h 1315974"/>
              <a:gd name="connsiteX2" fmla="*/ 1701835 w 1845242"/>
              <a:gd name="connsiteY2" fmla="*/ 1267755 h 1315974"/>
              <a:gd name="connsiteX3" fmla="*/ 702631 w 1845242"/>
              <a:gd name="connsiteY3" fmla="*/ 1315974 h 1315974"/>
              <a:gd name="connsiteX4" fmla="*/ 0 w 1845242"/>
              <a:gd name="connsiteY4" fmla="*/ 950306 h 1315974"/>
              <a:gd name="connsiteX5" fmla="*/ 271159 w 1845242"/>
              <a:gd name="connsiteY5" fmla="*/ 117314 h 1315974"/>
              <a:gd name="connsiteX6" fmla="*/ 981616 w 1845242"/>
              <a:gd name="connsiteY6" fmla="*/ 0 h 1315974"/>
              <a:gd name="connsiteX0" fmla="*/ 981616 w 1845242"/>
              <a:gd name="connsiteY0" fmla="*/ 0 h 1315974"/>
              <a:gd name="connsiteX1" fmla="*/ 1845242 w 1845242"/>
              <a:gd name="connsiteY1" fmla="*/ 368278 h 1315974"/>
              <a:gd name="connsiteX2" fmla="*/ 1701835 w 1845242"/>
              <a:gd name="connsiteY2" fmla="*/ 1267755 h 1315974"/>
              <a:gd name="connsiteX3" fmla="*/ 702631 w 1845242"/>
              <a:gd name="connsiteY3" fmla="*/ 1315974 h 1315974"/>
              <a:gd name="connsiteX4" fmla="*/ 0 w 1845242"/>
              <a:gd name="connsiteY4" fmla="*/ 950306 h 1315974"/>
              <a:gd name="connsiteX5" fmla="*/ 237917 w 1845242"/>
              <a:gd name="connsiteY5" fmla="*/ 181189 h 1315974"/>
              <a:gd name="connsiteX6" fmla="*/ 981616 w 1845242"/>
              <a:gd name="connsiteY6" fmla="*/ 0 h 1315974"/>
              <a:gd name="connsiteX0" fmla="*/ 1142612 w 1845242"/>
              <a:gd name="connsiteY0" fmla="*/ 0 h 1313364"/>
              <a:gd name="connsiteX1" fmla="*/ 1845242 w 1845242"/>
              <a:gd name="connsiteY1" fmla="*/ 365668 h 1313364"/>
              <a:gd name="connsiteX2" fmla="*/ 1701835 w 1845242"/>
              <a:gd name="connsiteY2" fmla="*/ 1265145 h 1313364"/>
              <a:gd name="connsiteX3" fmla="*/ 702631 w 1845242"/>
              <a:gd name="connsiteY3" fmla="*/ 1313364 h 1313364"/>
              <a:gd name="connsiteX4" fmla="*/ 0 w 1845242"/>
              <a:gd name="connsiteY4" fmla="*/ 947696 h 1313364"/>
              <a:gd name="connsiteX5" fmla="*/ 237917 w 1845242"/>
              <a:gd name="connsiteY5" fmla="*/ 178579 h 1313364"/>
              <a:gd name="connsiteX6" fmla="*/ 1142612 w 1845242"/>
              <a:gd name="connsiteY6" fmla="*/ 0 h 1313364"/>
              <a:gd name="connsiteX0" fmla="*/ 1078736 w 1781366"/>
              <a:gd name="connsiteY0" fmla="*/ 0 h 1313364"/>
              <a:gd name="connsiteX1" fmla="*/ 1781366 w 1781366"/>
              <a:gd name="connsiteY1" fmla="*/ 365668 h 1313364"/>
              <a:gd name="connsiteX2" fmla="*/ 1637959 w 1781366"/>
              <a:gd name="connsiteY2" fmla="*/ 1265145 h 1313364"/>
              <a:gd name="connsiteX3" fmla="*/ 638755 w 1781366"/>
              <a:gd name="connsiteY3" fmla="*/ 1313364 h 1313364"/>
              <a:gd name="connsiteX4" fmla="*/ 0 w 1781366"/>
              <a:gd name="connsiteY4" fmla="*/ 980938 h 1313364"/>
              <a:gd name="connsiteX5" fmla="*/ 174041 w 1781366"/>
              <a:gd name="connsiteY5" fmla="*/ 178579 h 1313364"/>
              <a:gd name="connsiteX6" fmla="*/ 1078736 w 1781366"/>
              <a:gd name="connsiteY6" fmla="*/ 0 h 1313364"/>
              <a:gd name="connsiteX0" fmla="*/ 1078736 w 1781366"/>
              <a:gd name="connsiteY0" fmla="*/ 0 h 1318582"/>
              <a:gd name="connsiteX1" fmla="*/ 1781366 w 1781366"/>
              <a:gd name="connsiteY1" fmla="*/ 365668 h 1318582"/>
              <a:gd name="connsiteX2" fmla="*/ 1637959 w 1781366"/>
              <a:gd name="connsiteY2" fmla="*/ 1265145 h 1318582"/>
              <a:gd name="connsiteX3" fmla="*/ 960743 w 1781366"/>
              <a:gd name="connsiteY3" fmla="*/ 1318582 h 1318582"/>
              <a:gd name="connsiteX4" fmla="*/ 0 w 1781366"/>
              <a:gd name="connsiteY4" fmla="*/ 980938 h 1318582"/>
              <a:gd name="connsiteX5" fmla="*/ 174041 w 1781366"/>
              <a:gd name="connsiteY5" fmla="*/ 178579 h 1318582"/>
              <a:gd name="connsiteX6" fmla="*/ 1078736 w 1781366"/>
              <a:gd name="connsiteY6" fmla="*/ 0 h 1318582"/>
              <a:gd name="connsiteX0" fmla="*/ 1014860 w 1717490"/>
              <a:gd name="connsiteY0" fmla="*/ 0 h 1318582"/>
              <a:gd name="connsiteX1" fmla="*/ 1717490 w 1717490"/>
              <a:gd name="connsiteY1" fmla="*/ 365668 h 1318582"/>
              <a:gd name="connsiteX2" fmla="*/ 1574083 w 1717490"/>
              <a:gd name="connsiteY2" fmla="*/ 1265145 h 1318582"/>
              <a:gd name="connsiteX3" fmla="*/ 896867 w 1717490"/>
              <a:gd name="connsiteY3" fmla="*/ 1318582 h 1318582"/>
              <a:gd name="connsiteX4" fmla="*/ 0 w 1717490"/>
              <a:gd name="connsiteY4" fmla="*/ 1014181 h 1318582"/>
              <a:gd name="connsiteX5" fmla="*/ 110165 w 1717490"/>
              <a:gd name="connsiteY5" fmla="*/ 178579 h 1318582"/>
              <a:gd name="connsiteX6" fmla="*/ 1014860 w 1717490"/>
              <a:gd name="connsiteY6" fmla="*/ 0 h 1318582"/>
              <a:gd name="connsiteX0" fmla="*/ 1078735 w 1781365"/>
              <a:gd name="connsiteY0" fmla="*/ 0 h 1318582"/>
              <a:gd name="connsiteX1" fmla="*/ 1781365 w 1781365"/>
              <a:gd name="connsiteY1" fmla="*/ 365668 h 1318582"/>
              <a:gd name="connsiteX2" fmla="*/ 1637958 w 1781365"/>
              <a:gd name="connsiteY2" fmla="*/ 1265145 h 1318582"/>
              <a:gd name="connsiteX3" fmla="*/ 960742 w 1781365"/>
              <a:gd name="connsiteY3" fmla="*/ 1318582 h 1318582"/>
              <a:gd name="connsiteX4" fmla="*/ 0 w 1781365"/>
              <a:gd name="connsiteY4" fmla="*/ 980938 h 1318582"/>
              <a:gd name="connsiteX5" fmla="*/ 174040 w 1781365"/>
              <a:gd name="connsiteY5" fmla="*/ 178579 h 1318582"/>
              <a:gd name="connsiteX6" fmla="*/ 1078735 w 1781365"/>
              <a:gd name="connsiteY6" fmla="*/ 0 h 1318582"/>
              <a:gd name="connsiteX0" fmla="*/ 1173243 w 1875873"/>
              <a:gd name="connsiteY0" fmla="*/ 0 h 1318582"/>
              <a:gd name="connsiteX1" fmla="*/ 1875873 w 1875873"/>
              <a:gd name="connsiteY1" fmla="*/ 365668 h 1318582"/>
              <a:gd name="connsiteX2" fmla="*/ 1732466 w 1875873"/>
              <a:gd name="connsiteY2" fmla="*/ 1265145 h 1318582"/>
              <a:gd name="connsiteX3" fmla="*/ 1055250 w 1875873"/>
              <a:gd name="connsiteY3" fmla="*/ 1318582 h 1318582"/>
              <a:gd name="connsiteX4" fmla="*/ 0 w 1875873"/>
              <a:gd name="connsiteY4" fmla="*/ 850578 h 1318582"/>
              <a:gd name="connsiteX5" fmla="*/ 268548 w 1875873"/>
              <a:gd name="connsiteY5" fmla="*/ 178579 h 1318582"/>
              <a:gd name="connsiteX6" fmla="*/ 1173243 w 1875873"/>
              <a:gd name="connsiteY6" fmla="*/ 0 h 1318582"/>
              <a:gd name="connsiteX0" fmla="*/ 1173243 w 1875873"/>
              <a:gd name="connsiteY0" fmla="*/ 0 h 1315973"/>
              <a:gd name="connsiteX1" fmla="*/ 1875873 w 1875873"/>
              <a:gd name="connsiteY1" fmla="*/ 365668 h 1315973"/>
              <a:gd name="connsiteX2" fmla="*/ 1732466 w 1875873"/>
              <a:gd name="connsiteY2" fmla="*/ 1265145 h 1315973"/>
              <a:gd name="connsiteX3" fmla="*/ 894258 w 1875873"/>
              <a:gd name="connsiteY3" fmla="*/ 1315973 h 1315973"/>
              <a:gd name="connsiteX4" fmla="*/ 0 w 1875873"/>
              <a:gd name="connsiteY4" fmla="*/ 850578 h 1315973"/>
              <a:gd name="connsiteX5" fmla="*/ 268548 w 1875873"/>
              <a:gd name="connsiteY5" fmla="*/ 178579 h 1315973"/>
              <a:gd name="connsiteX6" fmla="*/ 1173243 w 1875873"/>
              <a:gd name="connsiteY6" fmla="*/ 0 h 1315973"/>
              <a:gd name="connsiteX0" fmla="*/ 1206486 w 1909116"/>
              <a:gd name="connsiteY0" fmla="*/ 0 h 1315973"/>
              <a:gd name="connsiteX1" fmla="*/ 1909116 w 1909116"/>
              <a:gd name="connsiteY1" fmla="*/ 365668 h 1315973"/>
              <a:gd name="connsiteX2" fmla="*/ 1765709 w 1909116"/>
              <a:gd name="connsiteY2" fmla="*/ 1265145 h 1315973"/>
              <a:gd name="connsiteX3" fmla="*/ 927501 w 1909116"/>
              <a:gd name="connsiteY3" fmla="*/ 1315973 h 1315973"/>
              <a:gd name="connsiteX4" fmla="*/ 0 w 1909116"/>
              <a:gd name="connsiteY4" fmla="*/ 914453 h 1315973"/>
              <a:gd name="connsiteX5" fmla="*/ 301791 w 1909116"/>
              <a:gd name="connsiteY5" fmla="*/ 178579 h 1315973"/>
              <a:gd name="connsiteX6" fmla="*/ 1206486 w 1909116"/>
              <a:gd name="connsiteY6" fmla="*/ 0 h 1315973"/>
              <a:gd name="connsiteX0" fmla="*/ 1206486 w 1909116"/>
              <a:gd name="connsiteY0" fmla="*/ 0 h 1315973"/>
              <a:gd name="connsiteX1" fmla="*/ 1909116 w 1909116"/>
              <a:gd name="connsiteY1" fmla="*/ 365668 h 1315973"/>
              <a:gd name="connsiteX2" fmla="*/ 1765709 w 1909116"/>
              <a:gd name="connsiteY2" fmla="*/ 1265145 h 1315973"/>
              <a:gd name="connsiteX3" fmla="*/ 927501 w 1909116"/>
              <a:gd name="connsiteY3" fmla="*/ 1315973 h 1315973"/>
              <a:gd name="connsiteX4" fmla="*/ 0 w 1909116"/>
              <a:gd name="connsiteY4" fmla="*/ 914453 h 1315973"/>
              <a:gd name="connsiteX5" fmla="*/ 204673 w 1909116"/>
              <a:gd name="connsiteY5" fmla="*/ 209213 h 1315973"/>
              <a:gd name="connsiteX6" fmla="*/ 1206486 w 1909116"/>
              <a:gd name="connsiteY6" fmla="*/ 0 h 1315973"/>
              <a:gd name="connsiteX0" fmla="*/ 1142611 w 1909116"/>
              <a:gd name="connsiteY0" fmla="*/ 0 h 1349215"/>
              <a:gd name="connsiteX1" fmla="*/ 1909116 w 1909116"/>
              <a:gd name="connsiteY1" fmla="*/ 398910 h 1349215"/>
              <a:gd name="connsiteX2" fmla="*/ 1765709 w 1909116"/>
              <a:gd name="connsiteY2" fmla="*/ 1298387 h 1349215"/>
              <a:gd name="connsiteX3" fmla="*/ 927501 w 1909116"/>
              <a:gd name="connsiteY3" fmla="*/ 1349215 h 1349215"/>
              <a:gd name="connsiteX4" fmla="*/ 0 w 1909116"/>
              <a:gd name="connsiteY4" fmla="*/ 947695 h 1349215"/>
              <a:gd name="connsiteX5" fmla="*/ 204673 w 1909116"/>
              <a:gd name="connsiteY5" fmla="*/ 242455 h 1349215"/>
              <a:gd name="connsiteX6" fmla="*/ 1142611 w 1909116"/>
              <a:gd name="connsiteY6" fmla="*/ 0 h 1349215"/>
              <a:gd name="connsiteX0" fmla="*/ 1109369 w 1909116"/>
              <a:gd name="connsiteY0" fmla="*/ 0 h 1285339"/>
              <a:gd name="connsiteX1" fmla="*/ 1909116 w 1909116"/>
              <a:gd name="connsiteY1" fmla="*/ 335034 h 1285339"/>
              <a:gd name="connsiteX2" fmla="*/ 1765709 w 1909116"/>
              <a:gd name="connsiteY2" fmla="*/ 1234511 h 1285339"/>
              <a:gd name="connsiteX3" fmla="*/ 927501 w 1909116"/>
              <a:gd name="connsiteY3" fmla="*/ 1285339 h 1285339"/>
              <a:gd name="connsiteX4" fmla="*/ 0 w 1909116"/>
              <a:gd name="connsiteY4" fmla="*/ 883819 h 1285339"/>
              <a:gd name="connsiteX5" fmla="*/ 204673 w 1909116"/>
              <a:gd name="connsiteY5" fmla="*/ 178579 h 1285339"/>
              <a:gd name="connsiteX6" fmla="*/ 1109369 w 1909116"/>
              <a:gd name="connsiteY6" fmla="*/ 0 h 1285339"/>
              <a:gd name="connsiteX0" fmla="*/ 1109369 w 1909116"/>
              <a:gd name="connsiteY0" fmla="*/ 0 h 1285339"/>
              <a:gd name="connsiteX1" fmla="*/ 1909116 w 1909116"/>
              <a:gd name="connsiteY1" fmla="*/ 335034 h 1285339"/>
              <a:gd name="connsiteX2" fmla="*/ 1765709 w 1909116"/>
              <a:gd name="connsiteY2" fmla="*/ 1234511 h 1285339"/>
              <a:gd name="connsiteX3" fmla="*/ 927501 w 1909116"/>
              <a:gd name="connsiteY3" fmla="*/ 1285339 h 1285339"/>
              <a:gd name="connsiteX4" fmla="*/ 0 w 1909116"/>
              <a:gd name="connsiteY4" fmla="*/ 883819 h 1285339"/>
              <a:gd name="connsiteX5" fmla="*/ 237916 w 1909116"/>
              <a:gd name="connsiteY5" fmla="*/ 114702 h 1285339"/>
              <a:gd name="connsiteX6" fmla="*/ 1109369 w 1909116"/>
              <a:gd name="connsiteY6" fmla="*/ 0 h 1285339"/>
              <a:gd name="connsiteX0" fmla="*/ 1045494 w 1845241"/>
              <a:gd name="connsiteY0" fmla="*/ 0 h 1285339"/>
              <a:gd name="connsiteX1" fmla="*/ 1845241 w 1845241"/>
              <a:gd name="connsiteY1" fmla="*/ 335034 h 1285339"/>
              <a:gd name="connsiteX2" fmla="*/ 1701834 w 1845241"/>
              <a:gd name="connsiteY2" fmla="*/ 1234511 h 1285339"/>
              <a:gd name="connsiteX3" fmla="*/ 863626 w 1845241"/>
              <a:gd name="connsiteY3" fmla="*/ 1285339 h 1285339"/>
              <a:gd name="connsiteX4" fmla="*/ 0 w 1845241"/>
              <a:gd name="connsiteY4" fmla="*/ 917062 h 1285339"/>
              <a:gd name="connsiteX5" fmla="*/ 174041 w 1845241"/>
              <a:gd name="connsiteY5" fmla="*/ 114702 h 1285339"/>
              <a:gd name="connsiteX6" fmla="*/ 1045494 w 1845241"/>
              <a:gd name="connsiteY6" fmla="*/ 0 h 1285339"/>
              <a:gd name="connsiteX0" fmla="*/ 1045494 w 1845241"/>
              <a:gd name="connsiteY0" fmla="*/ 0 h 1285339"/>
              <a:gd name="connsiteX1" fmla="*/ 1845241 w 1845241"/>
              <a:gd name="connsiteY1" fmla="*/ 335034 h 1285339"/>
              <a:gd name="connsiteX2" fmla="*/ 1701834 w 1845241"/>
              <a:gd name="connsiteY2" fmla="*/ 1234511 h 1285339"/>
              <a:gd name="connsiteX3" fmla="*/ 863626 w 1845241"/>
              <a:gd name="connsiteY3" fmla="*/ 1285339 h 1285339"/>
              <a:gd name="connsiteX4" fmla="*/ 0 w 1845241"/>
              <a:gd name="connsiteY4" fmla="*/ 917062 h 1285339"/>
              <a:gd name="connsiteX5" fmla="*/ 237916 w 1845241"/>
              <a:gd name="connsiteY5" fmla="*/ 147946 h 1285339"/>
              <a:gd name="connsiteX6" fmla="*/ 1045494 w 1845241"/>
              <a:gd name="connsiteY6" fmla="*/ 0 h 1285339"/>
              <a:gd name="connsiteX0" fmla="*/ 1045494 w 1845241"/>
              <a:gd name="connsiteY0" fmla="*/ 0 h 1285339"/>
              <a:gd name="connsiteX1" fmla="*/ 1845241 w 1845241"/>
              <a:gd name="connsiteY1" fmla="*/ 335034 h 1285339"/>
              <a:gd name="connsiteX2" fmla="*/ 1701834 w 1845241"/>
              <a:gd name="connsiteY2" fmla="*/ 1234511 h 1285339"/>
              <a:gd name="connsiteX3" fmla="*/ 863626 w 1845241"/>
              <a:gd name="connsiteY3" fmla="*/ 1285339 h 1285339"/>
              <a:gd name="connsiteX4" fmla="*/ 0 w 1845241"/>
              <a:gd name="connsiteY4" fmla="*/ 917062 h 1285339"/>
              <a:gd name="connsiteX5" fmla="*/ 271159 w 1845241"/>
              <a:gd name="connsiteY5" fmla="*/ 84070 h 1285339"/>
              <a:gd name="connsiteX6" fmla="*/ 1045494 w 1845241"/>
              <a:gd name="connsiteY6" fmla="*/ 0 h 1285339"/>
              <a:gd name="connsiteX0" fmla="*/ 1045494 w 1845241"/>
              <a:gd name="connsiteY0" fmla="*/ 0 h 1285339"/>
              <a:gd name="connsiteX1" fmla="*/ 1845241 w 1845241"/>
              <a:gd name="connsiteY1" fmla="*/ 335034 h 1285339"/>
              <a:gd name="connsiteX2" fmla="*/ 1701834 w 1845241"/>
              <a:gd name="connsiteY2" fmla="*/ 1234511 h 1285339"/>
              <a:gd name="connsiteX3" fmla="*/ 863626 w 1845241"/>
              <a:gd name="connsiteY3" fmla="*/ 1285339 h 1285339"/>
              <a:gd name="connsiteX4" fmla="*/ 0 w 1845241"/>
              <a:gd name="connsiteY4" fmla="*/ 917062 h 1285339"/>
              <a:gd name="connsiteX5" fmla="*/ 304401 w 1845241"/>
              <a:gd name="connsiteY5" fmla="*/ 20195 h 1285339"/>
              <a:gd name="connsiteX6" fmla="*/ 1045494 w 1845241"/>
              <a:gd name="connsiteY6" fmla="*/ 0 h 1285339"/>
              <a:gd name="connsiteX0" fmla="*/ 1045494 w 1845241"/>
              <a:gd name="connsiteY0" fmla="*/ 0 h 1285339"/>
              <a:gd name="connsiteX1" fmla="*/ 1845241 w 1845241"/>
              <a:gd name="connsiteY1" fmla="*/ 335034 h 1285339"/>
              <a:gd name="connsiteX2" fmla="*/ 1701834 w 1845241"/>
              <a:gd name="connsiteY2" fmla="*/ 1234511 h 1285339"/>
              <a:gd name="connsiteX3" fmla="*/ 863626 w 1845241"/>
              <a:gd name="connsiteY3" fmla="*/ 1285339 h 1285339"/>
              <a:gd name="connsiteX4" fmla="*/ 0 w 1845241"/>
              <a:gd name="connsiteY4" fmla="*/ 917062 h 1285339"/>
              <a:gd name="connsiteX5" fmla="*/ 304401 w 1845241"/>
              <a:gd name="connsiteY5" fmla="*/ 20195 h 1285339"/>
              <a:gd name="connsiteX6" fmla="*/ 1045494 w 1845241"/>
              <a:gd name="connsiteY6" fmla="*/ 0 h 1285339"/>
              <a:gd name="connsiteX0" fmla="*/ 981619 w 1781366"/>
              <a:gd name="connsiteY0" fmla="*/ 0 h 1285339"/>
              <a:gd name="connsiteX1" fmla="*/ 1781366 w 1781366"/>
              <a:gd name="connsiteY1" fmla="*/ 335034 h 1285339"/>
              <a:gd name="connsiteX2" fmla="*/ 1637959 w 1781366"/>
              <a:gd name="connsiteY2" fmla="*/ 1234511 h 1285339"/>
              <a:gd name="connsiteX3" fmla="*/ 799751 w 1781366"/>
              <a:gd name="connsiteY3" fmla="*/ 1285339 h 1285339"/>
              <a:gd name="connsiteX4" fmla="*/ 0 w 1781366"/>
              <a:gd name="connsiteY4" fmla="*/ 950305 h 1285339"/>
              <a:gd name="connsiteX5" fmla="*/ 240526 w 1781366"/>
              <a:gd name="connsiteY5" fmla="*/ 20195 h 1285339"/>
              <a:gd name="connsiteX6" fmla="*/ 981619 w 1781366"/>
              <a:gd name="connsiteY6" fmla="*/ 0 h 1285339"/>
              <a:gd name="connsiteX0" fmla="*/ 981619 w 1781366"/>
              <a:gd name="connsiteY0" fmla="*/ 0 h 1285339"/>
              <a:gd name="connsiteX1" fmla="*/ 1781366 w 1781366"/>
              <a:gd name="connsiteY1" fmla="*/ 335034 h 1285339"/>
              <a:gd name="connsiteX2" fmla="*/ 1637959 w 1781366"/>
              <a:gd name="connsiteY2" fmla="*/ 1234511 h 1285339"/>
              <a:gd name="connsiteX3" fmla="*/ 799751 w 1781366"/>
              <a:gd name="connsiteY3" fmla="*/ 1285339 h 1285339"/>
              <a:gd name="connsiteX4" fmla="*/ 0 w 1781366"/>
              <a:gd name="connsiteY4" fmla="*/ 950305 h 1285339"/>
              <a:gd name="connsiteX5" fmla="*/ 207283 w 1781366"/>
              <a:gd name="connsiteY5" fmla="*/ 84070 h 1285339"/>
              <a:gd name="connsiteX6" fmla="*/ 981619 w 1781366"/>
              <a:gd name="connsiteY6" fmla="*/ 0 h 1285339"/>
              <a:gd name="connsiteX0" fmla="*/ 981619 w 1781366"/>
              <a:gd name="connsiteY0" fmla="*/ 0 h 1318581"/>
              <a:gd name="connsiteX1" fmla="*/ 1781366 w 1781366"/>
              <a:gd name="connsiteY1" fmla="*/ 335034 h 1318581"/>
              <a:gd name="connsiteX2" fmla="*/ 1637959 w 1781366"/>
              <a:gd name="connsiteY2" fmla="*/ 1234511 h 1318581"/>
              <a:gd name="connsiteX3" fmla="*/ 863624 w 1781366"/>
              <a:gd name="connsiteY3" fmla="*/ 1318581 h 1318581"/>
              <a:gd name="connsiteX4" fmla="*/ 0 w 1781366"/>
              <a:gd name="connsiteY4" fmla="*/ 950305 h 1318581"/>
              <a:gd name="connsiteX5" fmla="*/ 207283 w 1781366"/>
              <a:gd name="connsiteY5" fmla="*/ 84070 h 1318581"/>
              <a:gd name="connsiteX6" fmla="*/ 981619 w 1781366"/>
              <a:gd name="connsiteY6" fmla="*/ 0 h 1318581"/>
              <a:gd name="connsiteX0" fmla="*/ 1014862 w 1814609"/>
              <a:gd name="connsiteY0" fmla="*/ 0 h 1318581"/>
              <a:gd name="connsiteX1" fmla="*/ 1814609 w 1814609"/>
              <a:gd name="connsiteY1" fmla="*/ 335034 h 1318581"/>
              <a:gd name="connsiteX2" fmla="*/ 1671202 w 1814609"/>
              <a:gd name="connsiteY2" fmla="*/ 1234511 h 1318581"/>
              <a:gd name="connsiteX3" fmla="*/ 896867 w 1814609"/>
              <a:gd name="connsiteY3" fmla="*/ 1318581 h 1318581"/>
              <a:gd name="connsiteX4" fmla="*/ 0 w 1814609"/>
              <a:gd name="connsiteY4" fmla="*/ 1014180 h 1318581"/>
              <a:gd name="connsiteX5" fmla="*/ 240526 w 1814609"/>
              <a:gd name="connsiteY5" fmla="*/ 84070 h 1318581"/>
              <a:gd name="connsiteX6" fmla="*/ 1014862 w 1814609"/>
              <a:gd name="connsiteY6" fmla="*/ 0 h 1318581"/>
              <a:gd name="connsiteX0" fmla="*/ 981620 w 1781367"/>
              <a:gd name="connsiteY0" fmla="*/ 0 h 1318581"/>
              <a:gd name="connsiteX1" fmla="*/ 1781367 w 1781367"/>
              <a:gd name="connsiteY1" fmla="*/ 335034 h 1318581"/>
              <a:gd name="connsiteX2" fmla="*/ 1637960 w 1781367"/>
              <a:gd name="connsiteY2" fmla="*/ 1234511 h 1318581"/>
              <a:gd name="connsiteX3" fmla="*/ 863625 w 1781367"/>
              <a:gd name="connsiteY3" fmla="*/ 1318581 h 1318581"/>
              <a:gd name="connsiteX4" fmla="*/ 0 w 1781367"/>
              <a:gd name="connsiteY4" fmla="*/ 950305 h 1318581"/>
              <a:gd name="connsiteX5" fmla="*/ 207284 w 1781367"/>
              <a:gd name="connsiteY5" fmla="*/ 84070 h 1318581"/>
              <a:gd name="connsiteX6" fmla="*/ 981620 w 1781367"/>
              <a:gd name="connsiteY6" fmla="*/ 0 h 1318581"/>
              <a:gd name="connsiteX0" fmla="*/ 981620 w 1781367"/>
              <a:gd name="connsiteY0" fmla="*/ 0 h 1318581"/>
              <a:gd name="connsiteX1" fmla="*/ 1781367 w 1781367"/>
              <a:gd name="connsiteY1" fmla="*/ 335034 h 1318581"/>
              <a:gd name="connsiteX2" fmla="*/ 1637960 w 1781367"/>
              <a:gd name="connsiteY2" fmla="*/ 1234511 h 1318581"/>
              <a:gd name="connsiteX3" fmla="*/ 863625 w 1781367"/>
              <a:gd name="connsiteY3" fmla="*/ 1318581 h 1318581"/>
              <a:gd name="connsiteX4" fmla="*/ 0 w 1781367"/>
              <a:gd name="connsiteY4" fmla="*/ 950305 h 1318581"/>
              <a:gd name="connsiteX5" fmla="*/ 271159 w 1781367"/>
              <a:gd name="connsiteY5" fmla="*/ 117314 h 1318581"/>
              <a:gd name="connsiteX6" fmla="*/ 981620 w 1781367"/>
              <a:gd name="connsiteY6" fmla="*/ 0 h 1318581"/>
              <a:gd name="connsiteX0" fmla="*/ 919422 w 1719169"/>
              <a:gd name="connsiteY0" fmla="*/ 0 h 1318581"/>
              <a:gd name="connsiteX1" fmla="*/ 1719169 w 1719169"/>
              <a:gd name="connsiteY1" fmla="*/ 335034 h 1318581"/>
              <a:gd name="connsiteX2" fmla="*/ 1575762 w 1719169"/>
              <a:gd name="connsiteY2" fmla="*/ 1234511 h 1318581"/>
              <a:gd name="connsiteX3" fmla="*/ 801427 w 1719169"/>
              <a:gd name="connsiteY3" fmla="*/ 1318581 h 1318581"/>
              <a:gd name="connsiteX4" fmla="*/ 0 w 1719169"/>
              <a:gd name="connsiteY4" fmla="*/ 972344 h 1318581"/>
              <a:gd name="connsiteX5" fmla="*/ 208961 w 1719169"/>
              <a:gd name="connsiteY5" fmla="*/ 117314 h 1318581"/>
              <a:gd name="connsiteX6" fmla="*/ 919422 w 1719169"/>
              <a:gd name="connsiteY6" fmla="*/ 0 h 1318581"/>
              <a:gd name="connsiteX0" fmla="*/ 820625 w 1719169"/>
              <a:gd name="connsiteY0" fmla="*/ 0 h 1299151"/>
              <a:gd name="connsiteX1" fmla="*/ 1719169 w 1719169"/>
              <a:gd name="connsiteY1" fmla="*/ 315604 h 1299151"/>
              <a:gd name="connsiteX2" fmla="*/ 1575762 w 1719169"/>
              <a:gd name="connsiteY2" fmla="*/ 1215081 h 1299151"/>
              <a:gd name="connsiteX3" fmla="*/ 801427 w 1719169"/>
              <a:gd name="connsiteY3" fmla="*/ 1299151 h 1299151"/>
              <a:gd name="connsiteX4" fmla="*/ 0 w 1719169"/>
              <a:gd name="connsiteY4" fmla="*/ 952914 h 1299151"/>
              <a:gd name="connsiteX5" fmla="*/ 208961 w 1719169"/>
              <a:gd name="connsiteY5" fmla="*/ 97884 h 1299151"/>
              <a:gd name="connsiteX6" fmla="*/ 820625 w 1719169"/>
              <a:gd name="connsiteY6" fmla="*/ 0 h 1299151"/>
              <a:gd name="connsiteX0" fmla="*/ 820625 w 1719169"/>
              <a:gd name="connsiteY0" fmla="*/ 0 h 1257316"/>
              <a:gd name="connsiteX1" fmla="*/ 1719169 w 1719169"/>
              <a:gd name="connsiteY1" fmla="*/ 315604 h 1257316"/>
              <a:gd name="connsiteX2" fmla="*/ 1575762 w 1719169"/>
              <a:gd name="connsiteY2" fmla="*/ 1215081 h 1257316"/>
              <a:gd name="connsiteX3" fmla="*/ 896867 w 1719169"/>
              <a:gd name="connsiteY3" fmla="*/ 1257316 h 1257316"/>
              <a:gd name="connsiteX4" fmla="*/ 0 w 1719169"/>
              <a:gd name="connsiteY4" fmla="*/ 952914 h 1257316"/>
              <a:gd name="connsiteX5" fmla="*/ 208961 w 1719169"/>
              <a:gd name="connsiteY5" fmla="*/ 97884 h 1257316"/>
              <a:gd name="connsiteX6" fmla="*/ 820625 w 1719169"/>
              <a:gd name="connsiteY6" fmla="*/ 0 h 1257316"/>
              <a:gd name="connsiteX0" fmla="*/ 820625 w 1719169"/>
              <a:gd name="connsiteY0" fmla="*/ 0 h 1257316"/>
              <a:gd name="connsiteX1" fmla="*/ 1719169 w 1719169"/>
              <a:gd name="connsiteY1" fmla="*/ 315604 h 1257316"/>
              <a:gd name="connsiteX2" fmla="*/ 1637961 w 1719169"/>
              <a:gd name="connsiteY2" fmla="*/ 1237120 h 1257316"/>
              <a:gd name="connsiteX3" fmla="*/ 896867 w 1719169"/>
              <a:gd name="connsiteY3" fmla="*/ 1257316 h 1257316"/>
              <a:gd name="connsiteX4" fmla="*/ 0 w 1719169"/>
              <a:gd name="connsiteY4" fmla="*/ 952914 h 1257316"/>
              <a:gd name="connsiteX5" fmla="*/ 208961 w 1719169"/>
              <a:gd name="connsiteY5" fmla="*/ 97884 h 1257316"/>
              <a:gd name="connsiteX6" fmla="*/ 820625 w 1719169"/>
              <a:gd name="connsiteY6" fmla="*/ 0 h 1257316"/>
              <a:gd name="connsiteX0" fmla="*/ 1270363 w 2168907"/>
              <a:gd name="connsiteY0" fmla="*/ 0 h 1257316"/>
              <a:gd name="connsiteX1" fmla="*/ 2168907 w 2168907"/>
              <a:gd name="connsiteY1" fmla="*/ 315604 h 1257316"/>
              <a:gd name="connsiteX2" fmla="*/ 2087699 w 2168907"/>
              <a:gd name="connsiteY2" fmla="*/ 1237120 h 1257316"/>
              <a:gd name="connsiteX3" fmla="*/ 1346605 w 2168907"/>
              <a:gd name="connsiteY3" fmla="*/ 1257316 h 1257316"/>
              <a:gd name="connsiteX4" fmla="*/ 0 w 2168907"/>
              <a:gd name="connsiteY4" fmla="*/ 881210 h 1257316"/>
              <a:gd name="connsiteX5" fmla="*/ 658699 w 2168907"/>
              <a:gd name="connsiteY5" fmla="*/ 97884 h 1257316"/>
              <a:gd name="connsiteX6" fmla="*/ 1270363 w 2168907"/>
              <a:gd name="connsiteY6" fmla="*/ 0 h 1257316"/>
              <a:gd name="connsiteX0" fmla="*/ 1270363 w 2168907"/>
              <a:gd name="connsiteY0" fmla="*/ 115385 h 1372701"/>
              <a:gd name="connsiteX1" fmla="*/ 2168907 w 2168907"/>
              <a:gd name="connsiteY1" fmla="*/ 430989 h 1372701"/>
              <a:gd name="connsiteX2" fmla="*/ 2087699 w 2168907"/>
              <a:gd name="connsiteY2" fmla="*/ 1352505 h 1372701"/>
              <a:gd name="connsiteX3" fmla="*/ 1346605 w 2168907"/>
              <a:gd name="connsiteY3" fmla="*/ 1372701 h 1372701"/>
              <a:gd name="connsiteX4" fmla="*/ 0 w 2168907"/>
              <a:gd name="connsiteY4" fmla="*/ 996595 h 1372701"/>
              <a:gd name="connsiteX5" fmla="*/ 112775 w 2168907"/>
              <a:gd name="connsiteY5" fmla="*/ 0 h 1372701"/>
              <a:gd name="connsiteX6" fmla="*/ 1270363 w 2168907"/>
              <a:gd name="connsiteY6" fmla="*/ 115385 h 1372701"/>
              <a:gd name="connsiteX0" fmla="*/ 1270363 w 2238255"/>
              <a:gd name="connsiteY0" fmla="*/ 115385 h 1999090"/>
              <a:gd name="connsiteX1" fmla="*/ 2168907 w 2238255"/>
              <a:gd name="connsiteY1" fmla="*/ 430989 h 1999090"/>
              <a:gd name="connsiteX2" fmla="*/ 2238255 w 2238255"/>
              <a:gd name="connsiteY2" fmla="*/ 1999090 h 1999090"/>
              <a:gd name="connsiteX3" fmla="*/ 1346605 w 2238255"/>
              <a:gd name="connsiteY3" fmla="*/ 1372701 h 1999090"/>
              <a:gd name="connsiteX4" fmla="*/ 0 w 2238255"/>
              <a:gd name="connsiteY4" fmla="*/ 996595 h 1999090"/>
              <a:gd name="connsiteX5" fmla="*/ 112775 w 2238255"/>
              <a:gd name="connsiteY5" fmla="*/ 0 h 1999090"/>
              <a:gd name="connsiteX6" fmla="*/ 1270363 w 2238255"/>
              <a:gd name="connsiteY6" fmla="*/ 115385 h 1999090"/>
              <a:gd name="connsiteX0" fmla="*/ 1270363 w 2238255"/>
              <a:gd name="connsiteY0" fmla="*/ 115385 h 1999090"/>
              <a:gd name="connsiteX1" fmla="*/ 2168907 w 2238255"/>
              <a:gd name="connsiteY1" fmla="*/ 430989 h 1999090"/>
              <a:gd name="connsiteX2" fmla="*/ 2238255 w 2238255"/>
              <a:gd name="connsiteY2" fmla="*/ 1999090 h 1999090"/>
              <a:gd name="connsiteX3" fmla="*/ 1466530 w 2238255"/>
              <a:gd name="connsiteY3" fmla="*/ 1922166 h 1999090"/>
              <a:gd name="connsiteX4" fmla="*/ 0 w 2238255"/>
              <a:gd name="connsiteY4" fmla="*/ 996595 h 1999090"/>
              <a:gd name="connsiteX5" fmla="*/ 112775 w 2238255"/>
              <a:gd name="connsiteY5" fmla="*/ 0 h 1999090"/>
              <a:gd name="connsiteX6" fmla="*/ 1270363 w 2238255"/>
              <a:gd name="connsiteY6" fmla="*/ 115385 h 1999090"/>
              <a:gd name="connsiteX0" fmla="*/ 1270363 w 2992395"/>
              <a:gd name="connsiteY0" fmla="*/ 115385 h 1999090"/>
              <a:gd name="connsiteX1" fmla="*/ 2992395 w 2992395"/>
              <a:gd name="connsiteY1" fmla="*/ 1173926 h 1999090"/>
              <a:gd name="connsiteX2" fmla="*/ 2238255 w 2992395"/>
              <a:gd name="connsiteY2" fmla="*/ 1999090 h 1999090"/>
              <a:gd name="connsiteX3" fmla="*/ 1466530 w 2992395"/>
              <a:gd name="connsiteY3" fmla="*/ 1922166 h 1999090"/>
              <a:gd name="connsiteX4" fmla="*/ 0 w 2992395"/>
              <a:gd name="connsiteY4" fmla="*/ 996595 h 1999090"/>
              <a:gd name="connsiteX5" fmla="*/ 112775 w 2992395"/>
              <a:gd name="connsiteY5" fmla="*/ 0 h 1999090"/>
              <a:gd name="connsiteX6" fmla="*/ 1270363 w 2992395"/>
              <a:gd name="connsiteY6" fmla="*/ 115385 h 1999090"/>
              <a:gd name="connsiteX0" fmla="*/ 2172451 w 2992395"/>
              <a:gd name="connsiteY0" fmla="*/ 97798 h 1999090"/>
              <a:gd name="connsiteX1" fmla="*/ 2992395 w 2992395"/>
              <a:gd name="connsiteY1" fmla="*/ 1173926 h 1999090"/>
              <a:gd name="connsiteX2" fmla="*/ 2238255 w 2992395"/>
              <a:gd name="connsiteY2" fmla="*/ 1999090 h 1999090"/>
              <a:gd name="connsiteX3" fmla="*/ 1466530 w 2992395"/>
              <a:gd name="connsiteY3" fmla="*/ 1922166 h 1999090"/>
              <a:gd name="connsiteX4" fmla="*/ 0 w 2992395"/>
              <a:gd name="connsiteY4" fmla="*/ 996595 h 1999090"/>
              <a:gd name="connsiteX5" fmla="*/ 112775 w 2992395"/>
              <a:gd name="connsiteY5" fmla="*/ 0 h 1999090"/>
              <a:gd name="connsiteX6" fmla="*/ 2172451 w 2992395"/>
              <a:gd name="connsiteY6" fmla="*/ 97798 h 1999090"/>
              <a:gd name="connsiteX0" fmla="*/ 2172451 w 2897887"/>
              <a:gd name="connsiteY0" fmla="*/ 97798 h 1999090"/>
              <a:gd name="connsiteX1" fmla="*/ 2897887 w 2897887"/>
              <a:gd name="connsiteY1" fmla="*/ 1043565 h 1999090"/>
              <a:gd name="connsiteX2" fmla="*/ 2238255 w 2897887"/>
              <a:gd name="connsiteY2" fmla="*/ 1999090 h 1999090"/>
              <a:gd name="connsiteX3" fmla="*/ 1466530 w 2897887"/>
              <a:gd name="connsiteY3" fmla="*/ 1922166 h 1999090"/>
              <a:gd name="connsiteX4" fmla="*/ 0 w 2897887"/>
              <a:gd name="connsiteY4" fmla="*/ 996595 h 1999090"/>
              <a:gd name="connsiteX5" fmla="*/ 112775 w 2897887"/>
              <a:gd name="connsiteY5" fmla="*/ 0 h 1999090"/>
              <a:gd name="connsiteX6" fmla="*/ 2172451 w 2897887"/>
              <a:gd name="connsiteY6" fmla="*/ 97798 h 1999090"/>
              <a:gd name="connsiteX0" fmla="*/ 2172451 w 2897887"/>
              <a:gd name="connsiteY0" fmla="*/ 97798 h 1999090"/>
              <a:gd name="connsiteX1" fmla="*/ 2897887 w 2897887"/>
              <a:gd name="connsiteY1" fmla="*/ 1043565 h 1999090"/>
              <a:gd name="connsiteX2" fmla="*/ 2238255 w 2897887"/>
              <a:gd name="connsiteY2" fmla="*/ 1999090 h 1999090"/>
              <a:gd name="connsiteX3" fmla="*/ 1466530 w 2897887"/>
              <a:gd name="connsiteY3" fmla="*/ 1922166 h 1999090"/>
              <a:gd name="connsiteX4" fmla="*/ 454959 w 2897887"/>
              <a:gd name="connsiteY4" fmla="*/ 746311 h 1999090"/>
              <a:gd name="connsiteX5" fmla="*/ 0 w 2897887"/>
              <a:gd name="connsiteY5" fmla="*/ 996595 h 1999090"/>
              <a:gd name="connsiteX6" fmla="*/ 112775 w 2897887"/>
              <a:gd name="connsiteY6" fmla="*/ 0 h 1999090"/>
              <a:gd name="connsiteX7" fmla="*/ 2172451 w 2897887"/>
              <a:gd name="connsiteY7" fmla="*/ 97798 h 1999090"/>
              <a:gd name="connsiteX0" fmla="*/ 2059676 w 2785112"/>
              <a:gd name="connsiteY0" fmla="*/ 97798 h 1999090"/>
              <a:gd name="connsiteX1" fmla="*/ 2785112 w 2785112"/>
              <a:gd name="connsiteY1" fmla="*/ 1043565 h 1999090"/>
              <a:gd name="connsiteX2" fmla="*/ 2125480 w 2785112"/>
              <a:gd name="connsiteY2" fmla="*/ 1999090 h 1999090"/>
              <a:gd name="connsiteX3" fmla="*/ 1353755 w 2785112"/>
              <a:gd name="connsiteY3" fmla="*/ 1922166 h 1999090"/>
              <a:gd name="connsiteX4" fmla="*/ 342184 w 2785112"/>
              <a:gd name="connsiteY4" fmla="*/ 746311 h 1999090"/>
              <a:gd name="connsiteX5" fmla="*/ 342184 w 2785112"/>
              <a:gd name="connsiteY5" fmla="*/ 746311 h 1999090"/>
              <a:gd name="connsiteX6" fmla="*/ 0 w 2785112"/>
              <a:gd name="connsiteY6" fmla="*/ 0 h 1999090"/>
              <a:gd name="connsiteX7" fmla="*/ 2059676 w 2785112"/>
              <a:gd name="connsiteY7" fmla="*/ 97798 h 1999090"/>
              <a:gd name="connsiteX0" fmla="*/ 1717492 w 2442928"/>
              <a:gd name="connsiteY0" fmla="*/ 468005 h 2369297"/>
              <a:gd name="connsiteX1" fmla="*/ 2442928 w 2442928"/>
              <a:gd name="connsiteY1" fmla="*/ 1413772 h 2369297"/>
              <a:gd name="connsiteX2" fmla="*/ 1783296 w 2442928"/>
              <a:gd name="connsiteY2" fmla="*/ 2369297 h 2369297"/>
              <a:gd name="connsiteX3" fmla="*/ 1011571 w 2442928"/>
              <a:gd name="connsiteY3" fmla="*/ 2292373 h 2369297"/>
              <a:gd name="connsiteX4" fmla="*/ 0 w 2442928"/>
              <a:gd name="connsiteY4" fmla="*/ 1116518 h 2369297"/>
              <a:gd name="connsiteX5" fmla="*/ 0 w 2442928"/>
              <a:gd name="connsiteY5" fmla="*/ 1116518 h 2369297"/>
              <a:gd name="connsiteX6" fmla="*/ 662241 w 2442928"/>
              <a:gd name="connsiteY6" fmla="*/ 0 h 2369297"/>
              <a:gd name="connsiteX7" fmla="*/ 1717492 w 2442928"/>
              <a:gd name="connsiteY7" fmla="*/ 468005 h 2369297"/>
              <a:gd name="connsiteX0" fmla="*/ 1806782 w 2532218"/>
              <a:gd name="connsiteY0" fmla="*/ 468005 h 2369297"/>
              <a:gd name="connsiteX1" fmla="*/ 2532218 w 2532218"/>
              <a:gd name="connsiteY1" fmla="*/ 1413772 h 2369297"/>
              <a:gd name="connsiteX2" fmla="*/ 1872586 w 2532218"/>
              <a:gd name="connsiteY2" fmla="*/ 2369297 h 2369297"/>
              <a:gd name="connsiteX3" fmla="*/ 1100861 w 2532218"/>
              <a:gd name="connsiteY3" fmla="*/ 2292373 h 2369297"/>
              <a:gd name="connsiteX4" fmla="*/ 89290 w 2532218"/>
              <a:gd name="connsiteY4" fmla="*/ 1116518 h 2369297"/>
              <a:gd name="connsiteX5" fmla="*/ 0 w 2532218"/>
              <a:gd name="connsiteY5" fmla="*/ 664170 h 2369297"/>
              <a:gd name="connsiteX6" fmla="*/ 751531 w 2532218"/>
              <a:gd name="connsiteY6" fmla="*/ 0 h 2369297"/>
              <a:gd name="connsiteX7" fmla="*/ 1806782 w 2532218"/>
              <a:gd name="connsiteY7" fmla="*/ 468005 h 2369297"/>
              <a:gd name="connsiteX0" fmla="*/ 1768321 w 2493757"/>
              <a:gd name="connsiteY0" fmla="*/ 468005 h 2369297"/>
              <a:gd name="connsiteX1" fmla="*/ 2493757 w 2493757"/>
              <a:gd name="connsiteY1" fmla="*/ 1413772 h 2369297"/>
              <a:gd name="connsiteX2" fmla="*/ 1834125 w 2493757"/>
              <a:gd name="connsiteY2" fmla="*/ 2369297 h 2369297"/>
              <a:gd name="connsiteX3" fmla="*/ 1062400 w 2493757"/>
              <a:gd name="connsiteY3" fmla="*/ 2292373 h 2369297"/>
              <a:gd name="connsiteX4" fmla="*/ 50829 w 2493757"/>
              <a:gd name="connsiteY4" fmla="*/ 1116518 h 2369297"/>
              <a:gd name="connsiteX5" fmla="*/ 0 w 2493757"/>
              <a:gd name="connsiteY5" fmla="*/ 278308 h 2369297"/>
              <a:gd name="connsiteX6" fmla="*/ 713070 w 2493757"/>
              <a:gd name="connsiteY6" fmla="*/ 0 h 2369297"/>
              <a:gd name="connsiteX7" fmla="*/ 1768321 w 2493757"/>
              <a:gd name="connsiteY7" fmla="*/ 468005 h 2369297"/>
              <a:gd name="connsiteX0" fmla="*/ 1914338 w 2639774"/>
              <a:gd name="connsiteY0" fmla="*/ 468005 h 2369297"/>
              <a:gd name="connsiteX1" fmla="*/ 2639774 w 2639774"/>
              <a:gd name="connsiteY1" fmla="*/ 1413772 h 2369297"/>
              <a:gd name="connsiteX2" fmla="*/ 1980142 w 2639774"/>
              <a:gd name="connsiteY2" fmla="*/ 2369297 h 2369297"/>
              <a:gd name="connsiteX3" fmla="*/ 1208417 w 2639774"/>
              <a:gd name="connsiteY3" fmla="*/ 2292373 h 2369297"/>
              <a:gd name="connsiteX4" fmla="*/ 0 w 2639774"/>
              <a:gd name="connsiteY4" fmla="*/ 1338779 h 2369297"/>
              <a:gd name="connsiteX5" fmla="*/ 146017 w 2639774"/>
              <a:gd name="connsiteY5" fmla="*/ 278308 h 2369297"/>
              <a:gd name="connsiteX6" fmla="*/ 859087 w 2639774"/>
              <a:gd name="connsiteY6" fmla="*/ 0 h 2369297"/>
              <a:gd name="connsiteX7" fmla="*/ 1914338 w 2639774"/>
              <a:gd name="connsiteY7" fmla="*/ 468005 h 2369297"/>
              <a:gd name="connsiteX0" fmla="*/ 1911728 w 2639774"/>
              <a:gd name="connsiteY0" fmla="*/ 629000 h 2369297"/>
              <a:gd name="connsiteX1" fmla="*/ 2639774 w 2639774"/>
              <a:gd name="connsiteY1" fmla="*/ 1413772 h 2369297"/>
              <a:gd name="connsiteX2" fmla="*/ 1980142 w 2639774"/>
              <a:gd name="connsiteY2" fmla="*/ 2369297 h 2369297"/>
              <a:gd name="connsiteX3" fmla="*/ 1208417 w 2639774"/>
              <a:gd name="connsiteY3" fmla="*/ 2292373 h 2369297"/>
              <a:gd name="connsiteX4" fmla="*/ 0 w 2639774"/>
              <a:gd name="connsiteY4" fmla="*/ 1338779 h 2369297"/>
              <a:gd name="connsiteX5" fmla="*/ 146017 w 2639774"/>
              <a:gd name="connsiteY5" fmla="*/ 278308 h 2369297"/>
              <a:gd name="connsiteX6" fmla="*/ 859087 w 2639774"/>
              <a:gd name="connsiteY6" fmla="*/ 0 h 2369297"/>
              <a:gd name="connsiteX7" fmla="*/ 1911728 w 2639774"/>
              <a:gd name="connsiteY7" fmla="*/ 629000 h 2369297"/>
              <a:gd name="connsiteX0" fmla="*/ 1911728 w 2606531"/>
              <a:gd name="connsiteY0" fmla="*/ 629000 h 2369297"/>
              <a:gd name="connsiteX1" fmla="*/ 2606531 w 2606531"/>
              <a:gd name="connsiteY1" fmla="*/ 1477648 h 2369297"/>
              <a:gd name="connsiteX2" fmla="*/ 1980142 w 2606531"/>
              <a:gd name="connsiteY2" fmla="*/ 2369297 h 2369297"/>
              <a:gd name="connsiteX3" fmla="*/ 1208417 w 2606531"/>
              <a:gd name="connsiteY3" fmla="*/ 2292373 h 2369297"/>
              <a:gd name="connsiteX4" fmla="*/ 0 w 2606531"/>
              <a:gd name="connsiteY4" fmla="*/ 1338779 h 2369297"/>
              <a:gd name="connsiteX5" fmla="*/ 146017 w 2606531"/>
              <a:gd name="connsiteY5" fmla="*/ 278308 h 2369297"/>
              <a:gd name="connsiteX6" fmla="*/ 859087 w 2606531"/>
              <a:gd name="connsiteY6" fmla="*/ 0 h 2369297"/>
              <a:gd name="connsiteX7" fmla="*/ 1911728 w 2606531"/>
              <a:gd name="connsiteY7" fmla="*/ 629000 h 2369297"/>
              <a:gd name="connsiteX0" fmla="*/ 1911728 w 2540046"/>
              <a:gd name="connsiteY0" fmla="*/ 629000 h 2369297"/>
              <a:gd name="connsiteX1" fmla="*/ 2540046 w 2540046"/>
              <a:gd name="connsiteY1" fmla="*/ 1605400 h 2369297"/>
              <a:gd name="connsiteX2" fmla="*/ 1980142 w 2540046"/>
              <a:gd name="connsiteY2" fmla="*/ 2369297 h 2369297"/>
              <a:gd name="connsiteX3" fmla="*/ 1208417 w 2540046"/>
              <a:gd name="connsiteY3" fmla="*/ 2292373 h 2369297"/>
              <a:gd name="connsiteX4" fmla="*/ 0 w 2540046"/>
              <a:gd name="connsiteY4" fmla="*/ 1338779 h 2369297"/>
              <a:gd name="connsiteX5" fmla="*/ 146017 w 2540046"/>
              <a:gd name="connsiteY5" fmla="*/ 278308 h 2369297"/>
              <a:gd name="connsiteX6" fmla="*/ 859087 w 2540046"/>
              <a:gd name="connsiteY6" fmla="*/ 0 h 2369297"/>
              <a:gd name="connsiteX7" fmla="*/ 1911728 w 2540046"/>
              <a:gd name="connsiteY7" fmla="*/ 629000 h 2369297"/>
              <a:gd name="connsiteX0" fmla="*/ 1783976 w 2540046"/>
              <a:gd name="connsiteY0" fmla="*/ 562515 h 2369297"/>
              <a:gd name="connsiteX1" fmla="*/ 2540046 w 2540046"/>
              <a:gd name="connsiteY1" fmla="*/ 1605400 h 2369297"/>
              <a:gd name="connsiteX2" fmla="*/ 1980142 w 2540046"/>
              <a:gd name="connsiteY2" fmla="*/ 2369297 h 2369297"/>
              <a:gd name="connsiteX3" fmla="*/ 1208417 w 2540046"/>
              <a:gd name="connsiteY3" fmla="*/ 2292373 h 2369297"/>
              <a:gd name="connsiteX4" fmla="*/ 0 w 2540046"/>
              <a:gd name="connsiteY4" fmla="*/ 1338779 h 2369297"/>
              <a:gd name="connsiteX5" fmla="*/ 146017 w 2540046"/>
              <a:gd name="connsiteY5" fmla="*/ 278308 h 2369297"/>
              <a:gd name="connsiteX6" fmla="*/ 859087 w 2540046"/>
              <a:gd name="connsiteY6" fmla="*/ 0 h 2369297"/>
              <a:gd name="connsiteX7" fmla="*/ 1783976 w 2540046"/>
              <a:gd name="connsiteY7" fmla="*/ 562515 h 2369297"/>
              <a:gd name="connsiteX0" fmla="*/ 1783976 w 2540046"/>
              <a:gd name="connsiteY0" fmla="*/ 398910 h 2205692"/>
              <a:gd name="connsiteX1" fmla="*/ 2540046 w 2540046"/>
              <a:gd name="connsiteY1" fmla="*/ 1441795 h 2205692"/>
              <a:gd name="connsiteX2" fmla="*/ 1980142 w 2540046"/>
              <a:gd name="connsiteY2" fmla="*/ 2205692 h 2205692"/>
              <a:gd name="connsiteX3" fmla="*/ 1208417 w 2540046"/>
              <a:gd name="connsiteY3" fmla="*/ 2128768 h 2205692"/>
              <a:gd name="connsiteX4" fmla="*/ 0 w 2540046"/>
              <a:gd name="connsiteY4" fmla="*/ 1175174 h 2205692"/>
              <a:gd name="connsiteX5" fmla="*/ 146017 w 2540046"/>
              <a:gd name="connsiteY5" fmla="*/ 114703 h 2205692"/>
              <a:gd name="connsiteX6" fmla="*/ 1017469 w 2540046"/>
              <a:gd name="connsiteY6" fmla="*/ 0 h 2205692"/>
              <a:gd name="connsiteX7" fmla="*/ 1783976 w 2540046"/>
              <a:gd name="connsiteY7" fmla="*/ 398910 h 2205692"/>
              <a:gd name="connsiteX0" fmla="*/ 1783976 w 2540046"/>
              <a:gd name="connsiteY0" fmla="*/ 398910 h 2205692"/>
              <a:gd name="connsiteX1" fmla="*/ 2540046 w 2540046"/>
              <a:gd name="connsiteY1" fmla="*/ 1441795 h 2205692"/>
              <a:gd name="connsiteX2" fmla="*/ 1980142 w 2540046"/>
              <a:gd name="connsiteY2" fmla="*/ 2205692 h 2205692"/>
              <a:gd name="connsiteX3" fmla="*/ 1208417 w 2540046"/>
              <a:gd name="connsiteY3" fmla="*/ 2128768 h 2205692"/>
              <a:gd name="connsiteX4" fmla="*/ 0 w 2540046"/>
              <a:gd name="connsiteY4" fmla="*/ 1175174 h 2205692"/>
              <a:gd name="connsiteX5" fmla="*/ 176649 w 2540046"/>
              <a:gd name="connsiteY5" fmla="*/ 211821 h 2205692"/>
              <a:gd name="connsiteX6" fmla="*/ 1017469 w 2540046"/>
              <a:gd name="connsiteY6" fmla="*/ 0 h 2205692"/>
              <a:gd name="connsiteX7" fmla="*/ 1783976 w 2540046"/>
              <a:gd name="connsiteY7" fmla="*/ 398910 h 2205692"/>
              <a:gd name="connsiteX0" fmla="*/ 1817220 w 2573290"/>
              <a:gd name="connsiteY0" fmla="*/ 398910 h 2205692"/>
              <a:gd name="connsiteX1" fmla="*/ 2573290 w 2573290"/>
              <a:gd name="connsiteY1" fmla="*/ 1441795 h 2205692"/>
              <a:gd name="connsiteX2" fmla="*/ 2013386 w 2573290"/>
              <a:gd name="connsiteY2" fmla="*/ 2205692 h 2205692"/>
              <a:gd name="connsiteX3" fmla="*/ 1241661 w 2573290"/>
              <a:gd name="connsiteY3" fmla="*/ 2128768 h 2205692"/>
              <a:gd name="connsiteX4" fmla="*/ 0 w 2573290"/>
              <a:gd name="connsiteY4" fmla="*/ 1239049 h 2205692"/>
              <a:gd name="connsiteX5" fmla="*/ 209893 w 2573290"/>
              <a:gd name="connsiteY5" fmla="*/ 211821 h 2205692"/>
              <a:gd name="connsiteX6" fmla="*/ 1050713 w 2573290"/>
              <a:gd name="connsiteY6" fmla="*/ 0 h 2205692"/>
              <a:gd name="connsiteX7" fmla="*/ 1817220 w 2573290"/>
              <a:gd name="connsiteY7" fmla="*/ 398910 h 2205692"/>
              <a:gd name="connsiteX0" fmla="*/ 1720103 w 2573290"/>
              <a:gd name="connsiteY0" fmla="*/ 429542 h 2205692"/>
              <a:gd name="connsiteX1" fmla="*/ 2573290 w 2573290"/>
              <a:gd name="connsiteY1" fmla="*/ 1441795 h 2205692"/>
              <a:gd name="connsiteX2" fmla="*/ 2013386 w 2573290"/>
              <a:gd name="connsiteY2" fmla="*/ 2205692 h 2205692"/>
              <a:gd name="connsiteX3" fmla="*/ 1241661 w 2573290"/>
              <a:gd name="connsiteY3" fmla="*/ 2128768 h 2205692"/>
              <a:gd name="connsiteX4" fmla="*/ 0 w 2573290"/>
              <a:gd name="connsiteY4" fmla="*/ 1239049 h 2205692"/>
              <a:gd name="connsiteX5" fmla="*/ 209893 w 2573290"/>
              <a:gd name="connsiteY5" fmla="*/ 211821 h 2205692"/>
              <a:gd name="connsiteX6" fmla="*/ 1050713 w 2573290"/>
              <a:gd name="connsiteY6" fmla="*/ 0 h 2205692"/>
              <a:gd name="connsiteX7" fmla="*/ 1720103 w 2573290"/>
              <a:gd name="connsiteY7" fmla="*/ 429542 h 2205692"/>
              <a:gd name="connsiteX0" fmla="*/ 1720103 w 2445539"/>
              <a:gd name="connsiteY0" fmla="*/ 429542 h 2205692"/>
              <a:gd name="connsiteX1" fmla="*/ 2445539 w 2445539"/>
              <a:gd name="connsiteY1" fmla="*/ 1375309 h 2205692"/>
              <a:gd name="connsiteX2" fmla="*/ 2013386 w 2445539"/>
              <a:gd name="connsiteY2" fmla="*/ 2205692 h 2205692"/>
              <a:gd name="connsiteX3" fmla="*/ 1241661 w 2445539"/>
              <a:gd name="connsiteY3" fmla="*/ 2128768 h 2205692"/>
              <a:gd name="connsiteX4" fmla="*/ 0 w 2445539"/>
              <a:gd name="connsiteY4" fmla="*/ 1239049 h 2205692"/>
              <a:gd name="connsiteX5" fmla="*/ 209893 w 2445539"/>
              <a:gd name="connsiteY5" fmla="*/ 211821 h 2205692"/>
              <a:gd name="connsiteX6" fmla="*/ 1050713 w 2445539"/>
              <a:gd name="connsiteY6" fmla="*/ 0 h 2205692"/>
              <a:gd name="connsiteX7" fmla="*/ 1720103 w 2445539"/>
              <a:gd name="connsiteY7" fmla="*/ 429542 h 2205692"/>
              <a:gd name="connsiteX0" fmla="*/ 1720103 w 2445539"/>
              <a:gd name="connsiteY0" fmla="*/ 429542 h 2139207"/>
              <a:gd name="connsiteX1" fmla="*/ 2445539 w 2445539"/>
              <a:gd name="connsiteY1" fmla="*/ 1375309 h 2139207"/>
              <a:gd name="connsiteX2" fmla="*/ 1885635 w 2445539"/>
              <a:gd name="connsiteY2" fmla="*/ 2139207 h 2139207"/>
              <a:gd name="connsiteX3" fmla="*/ 1241661 w 2445539"/>
              <a:gd name="connsiteY3" fmla="*/ 2128768 h 2139207"/>
              <a:gd name="connsiteX4" fmla="*/ 0 w 2445539"/>
              <a:gd name="connsiteY4" fmla="*/ 1239049 h 2139207"/>
              <a:gd name="connsiteX5" fmla="*/ 209893 w 2445539"/>
              <a:gd name="connsiteY5" fmla="*/ 211821 h 2139207"/>
              <a:gd name="connsiteX6" fmla="*/ 1050713 w 2445539"/>
              <a:gd name="connsiteY6" fmla="*/ 0 h 2139207"/>
              <a:gd name="connsiteX7" fmla="*/ 1720103 w 2445539"/>
              <a:gd name="connsiteY7" fmla="*/ 429542 h 2139207"/>
              <a:gd name="connsiteX0" fmla="*/ 1720103 w 2445539"/>
              <a:gd name="connsiteY0" fmla="*/ 429542 h 2139207"/>
              <a:gd name="connsiteX1" fmla="*/ 2445539 w 2445539"/>
              <a:gd name="connsiteY1" fmla="*/ 1375309 h 2139207"/>
              <a:gd name="connsiteX2" fmla="*/ 1885635 w 2445539"/>
              <a:gd name="connsiteY2" fmla="*/ 2139207 h 2139207"/>
              <a:gd name="connsiteX3" fmla="*/ 1147152 w 2445539"/>
              <a:gd name="connsiteY3" fmla="*/ 1998408 h 2139207"/>
              <a:gd name="connsiteX4" fmla="*/ 0 w 2445539"/>
              <a:gd name="connsiteY4" fmla="*/ 1239049 h 2139207"/>
              <a:gd name="connsiteX5" fmla="*/ 209893 w 2445539"/>
              <a:gd name="connsiteY5" fmla="*/ 211821 h 2139207"/>
              <a:gd name="connsiteX6" fmla="*/ 1050713 w 2445539"/>
              <a:gd name="connsiteY6" fmla="*/ 0 h 2139207"/>
              <a:gd name="connsiteX7" fmla="*/ 1720103 w 2445539"/>
              <a:gd name="connsiteY7" fmla="*/ 429542 h 2139207"/>
              <a:gd name="connsiteX0" fmla="*/ 1720103 w 2345811"/>
              <a:gd name="connsiteY0" fmla="*/ 429542 h 2139207"/>
              <a:gd name="connsiteX1" fmla="*/ 2345811 w 2345811"/>
              <a:gd name="connsiteY1" fmla="*/ 1566936 h 2139207"/>
              <a:gd name="connsiteX2" fmla="*/ 1885635 w 2345811"/>
              <a:gd name="connsiteY2" fmla="*/ 2139207 h 2139207"/>
              <a:gd name="connsiteX3" fmla="*/ 1147152 w 2345811"/>
              <a:gd name="connsiteY3" fmla="*/ 1998408 h 2139207"/>
              <a:gd name="connsiteX4" fmla="*/ 0 w 2345811"/>
              <a:gd name="connsiteY4" fmla="*/ 1239049 h 2139207"/>
              <a:gd name="connsiteX5" fmla="*/ 209893 w 2345811"/>
              <a:gd name="connsiteY5" fmla="*/ 211821 h 2139207"/>
              <a:gd name="connsiteX6" fmla="*/ 1050713 w 2345811"/>
              <a:gd name="connsiteY6" fmla="*/ 0 h 2139207"/>
              <a:gd name="connsiteX7" fmla="*/ 1720103 w 2345811"/>
              <a:gd name="connsiteY7" fmla="*/ 429542 h 2139207"/>
              <a:gd name="connsiteX0" fmla="*/ 1720103 w 2345811"/>
              <a:gd name="connsiteY0" fmla="*/ 429542 h 2172449"/>
              <a:gd name="connsiteX1" fmla="*/ 2345811 w 2345811"/>
              <a:gd name="connsiteY1" fmla="*/ 1566936 h 2172449"/>
              <a:gd name="connsiteX2" fmla="*/ 1949510 w 2345811"/>
              <a:gd name="connsiteY2" fmla="*/ 2172449 h 2172449"/>
              <a:gd name="connsiteX3" fmla="*/ 1147152 w 2345811"/>
              <a:gd name="connsiteY3" fmla="*/ 1998408 h 2172449"/>
              <a:gd name="connsiteX4" fmla="*/ 0 w 2345811"/>
              <a:gd name="connsiteY4" fmla="*/ 1239049 h 2172449"/>
              <a:gd name="connsiteX5" fmla="*/ 209893 w 2345811"/>
              <a:gd name="connsiteY5" fmla="*/ 211821 h 2172449"/>
              <a:gd name="connsiteX6" fmla="*/ 1050713 w 2345811"/>
              <a:gd name="connsiteY6" fmla="*/ 0 h 2172449"/>
              <a:gd name="connsiteX7" fmla="*/ 1720103 w 2345811"/>
              <a:gd name="connsiteY7" fmla="*/ 429542 h 2172449"/>
              <a:gd name="connsiteX0" fmla="*/ 1720103 w 2345811"/>
              <a:gd name="connsiteY0" fmla="*/ 496028 h 2238935"/>
              <a:gd name="connsiteX1" fmla="*/ 2345811 w 2345811"/>
              <a:gd name="connsiteY1" fmla="*/ 1633422 h 2238935"/>
              <a:gd name="connsiteX2" fmla="*/ 1949510 w 2345811"/>
              <a:gd name="connsiteY2" fmla="*/ 2238935 h 2238935"/>
              <a:gd name="connsiteX3" fmla="*/ 1147152 w 2345811"/>
              <a:gd name="connsiteY3" fmla="*/ 2064894 h 2238935"/>
              <a:gd name="connsiteX4" fmla="*/ 0 w 2345811"/>
              <a:gd name="connsiteY4" fmla="*/ 1305535 h 2238935"/>
              <a:gd name="connsiteX5" fmla="*/ 209893 w 2345811"/>
              <a:gd name="connsiteY5" fmla="*/ 278307 h 2238935"/>
              <a:gd name="connsiteX6" fmla="*/ 922963 w 2345811"/>
              <a:gd name="connsiteY6" fmla="*/ 0 h 2238935"/>
              <a:gd name="connsiteX7" fmla="*/ 1720103 w 2345811"/>
              <a:gd name="connsiteY7" fmla="*/ 496028 h 2238935"/>
              <a:gd name="connsiteX0" fmla="*/ 1717493 w 2345811"/>
              <a:gd name="connsiteY0" fmla="*/ 657024 h 2238935"/>
              <a:gd name="connsiteX1" fmla="*/ 2345811 w 2345811"/>
              <a:gd name="connsiteY1" fmla="*/ 1633422 h 2238935"/>
              <a:gd name="connsiteX2" fmla="*/ 1949510 w 2345811"/>
              <a:gd name="connsiteY2" fmla="*/ 2238935 h 2238935"/>
              <a:gd name="connsiteX3" fmla="*/ 1147152 w 2345811"/>
              <a:gd name="connsiteY3" fmla="*/ 2064894 h 2238935"/>
              <a:gd name="connsiteX4" fmla="*/ 0 w 2345811"/>
              <a:gd name="connsiteY4" fmla="*/ 1305535 h 2238935"/>
              <a:gd name="connsiteX5" fmla="*/ 209893 w 2345811"/>
              <a:gd name="connsiteY5" fmla="*/ 278307 h 2238935"/>
              <a:gd name="connsiteX6" fmla="*/ 922963 w 2345811"/>
              <a:gd name="connsiteY6" fmla="*/ 0 h 2238935"/>
              <a:gd name="connsiteX7" fmla="*/ 1717493 w 2345811"/>
              <a:gd name="connsiteY7" fmla="*/ 657024 h 2238935"/>
              <a:gd name="connsiteX0" fmla="*/ 1717493 w 2345811"/>
              <a:gd name="connsiteY0" fmla="*/ 396302 h 1978213"/>
              <a:gd name="connsiteX1" fmla="*/ 2345811 w 2345811"/>
              <a:gd name="connsiteY1" fmla="*/ 1372700 h 1978213"/>
              <a:gd name="connsiteX2" fmla="*/ 1949510 w 2345811"/>
              <a:gd name="connsiteY2" fmla="*/ 1978213 h 1978213"/>
              <a:gd name="connsiteX3" fmla="*/ 1147152 w 2345811"/>
              <a:gd name="connsiteY3" fmla="*/ 1804172 h 1978213"/>
              <a:gd name="connsiteX4" fmla="*/ 0 w 2345811"/>
              <a:gd name="connsiteY4" fmla="*/ 1044813 h 1978213"/>
              <a:gd name="connsiteX5" fmla="*/ 209893 w 2345811"/>
              <a:gd name="connsiteY5" fmla="*/ 17585 h 1978213"/>
              <a:gd name="connsiteX6" fmla="*/ 1111980 w 2345811"/>
              <a:gd name="connsiteY6" fmla="*/ 0 h 1978213"/>
              <a:gd name="connsiteX7" fmla="*/ 1717493 w 2345811"/>
              <a:gd name="connsiteY7" fmla="*/ 396302 h 1978213"/>
              <a:gd name="connsiteX0" fmla="*/ 1750734 w 2379052"/>
              <a:gd name="connsiteY0" fmla="*/ 396302 h 1978213"/>
              <a:gd name="connsiteX1" fmla="*/ 2379052 w 2379052"/>
              <a:gd name="connsiteY1" fmla="*/ 1372700 h 1978213"/>
              <a:gd name="connsiteX2" fmla="*/ 1982751 w 2379052"/>
              <a:gd name="connsiteY2" fmla="*/ 1978213 h 1978213"/>
              <a:gd name="connsiteX3" fmla="*/ 1180393 w 2379052"/>
              <a:gd name="connsiteY3" fmla="*/ 1804172 h 1978213"/>
              <a:gd name="connsiteX4" fmla="*/ 0 w 2379052"/>
              <a:gd name="connsiteY4" fmla="*/ 1108689 h 1978213"/>
              <a:gd name="connsiteX5" fmla="*/ 243134 w 2379052"/>
              <a:gd name="connsiteY5" fmla="*/ 17585 h 1978213"/>
              <a:gd name="connsiteX6" fmla="*/ 1145221 w 2379052"/>
              <a:gd name="connsiteY6" fmla="*/ 0 h 1978213"/>
              <a:gd name="connsiteX7" fmla="*/ 1750734 w 2379052"/>
              <a:gd name="connsiteY7" fmla="*/ 396302 h 1978213"/>
              <a:gd name="connsiteX0" fmla="*/ 1717493 w 2345811"/>
              <a:gd name="connsiteY0" fmla="*/ 396302 h 1978213"/>
              <a:gd name="connsiteX1" fmla="*/ 2345811 w 2345811"/>
              <a:gd name="connsiteY1" fmla="*/ 1372700 h 1978213"/>
              <a:gd name="connsiteX2" fmla="*/ 1949510 w 2345811"/>
              <a:gd name="connsiteY2" fmla="*/ 1978213 h 1978213"/>
              <a:gd name="connsiteX3" fmla="*/ 1147152 w 2345811"/>
              <a:gd name="connsiteY3" fmla="*/ 1804172 h 1978213"/>
              <a:gd name="connsiteX4" fmla="*/ 0 w 2345811"/>
              <a:gd name="connsiteY4" fmla="*/ 1044813 h 1978213"/>
              <a:gd name="connsiteX5" fmla="*/ 209893 w 2345811"/>
              <a:gd name="connsiteY5" fmla="*/ 17585 h 1978213"/>
              <a:gd name="connsiteX6" fmla="*/ 1111980 w 2345811"/>
              <a:gd name="connsiteY6" fmla="*/ 0 h 1978213"/>
              <a:gd name="connsiteX7" fmla="*/ 1717493 w 2345811"/>
              <a:gd name="connsiteY7" fmla="*/ 396302 h 1978213"/>
              <a:gd name="connsiteX0" fmla="*/ 1781369 w 2345811"/>
              <a:gd name="connsiteY0" fmla="*/ 429543 h 1978213"/>
              <a:gd name="connsiteX1" fmla="*/ 2345811 w 2345811"/>
              <a:gd name="connsiteY1" fmla="*/ 1372700 h 1978213"/>
              <a:gd name="connsiteX2" fmla="*/ 1949510 w 2345811"/>
              <a:gd name="connsiteY2" fmla="*/ 1978213 h 1978213"/>
              <a:gd name="connsiteX3" fmla="*/ 1147152 w 2345811"/>
              <a:gd name="connsiteY3" fmla="*/ 1804172 h 1978213"/>
              <a:gd name="connsiteX4" fmla="*/ 0 w 2345811"/>
              <a:gd name="connsiteY4" fmla="*/ 1044813 h 1978213"/>
              <a:gd name="connsiteX5" fmla="*/ 209893 w 2345811"/>
              <a:gd name="connsiteY5" fmla="*/ 17585 h 1978213"/>
              <a:gd name="connsiteX6" fmla="*/ 1111980 w 2345811"/>
              <a:gd name="connsiteY6" fmla="*/ 0 h 1978213"/>
              <a:gd name="connsiteX7" fmla="*/ 1781369 w 2345811"/>
              <a:gd name="connsiteY7" fmla="*/ 429543 h 1978213"/>
              <a:gd name="connsiteX0" fmla="*/ 1781369 w 2512024"/>
              <a:gd name="connsiteY0" fmla="*/ 429543 h 1978213"/>
              <a:gd name="connsiteX1" fmla="*/ 2512024 w 2512024"/>
              <a:gd name="connsiteY1" fmla="*/ 1053323 h 1978213"/>
              <a:gd name="connsiteX2" fmla="*/ 1949510 w 2512024"/>
              <a:gd name="connsiteY2" fmla="*/ 1978213 h 1978213"/>
              <a:gd name="connsiteX3" fmla="*/ 1147152 w 2512024"/>
              <a:gd name="connsiteY3" fmla="*/ 1804172 h 1978213"/>
              <a:gd name="connsiteX4" fmla="*/ 0 w 2512024"/>
              <a:gd name="connsiteY4" fmla="*/ 1044813 h 1978213"/>
              <a:gd name="connsiteX5" fmla="*/ 209893 w 2512024"/>
              <a:gd name="connsiteY5" fmla="*/ 17585 h 1978213"/>
              <a:gd name="connsiteX6" fmla="*/ 1111980 w 2512024"/>
              <a:gd name="connsiteY6" fmla="*/ 0 h 1978213"/>
              <a:gd name="connsiteX7" fmla="*/ 1781369 w 2512024"/>
              <a:gd name="connsiteY7" fmla="*/ 429543 h 1978213"/>
              <a:gd name="connsiteX0" fmla="*/ 1781369 w 2512024"/>
              <a:gd name="connsiteY0" fmla="*/ 429543 h 1804172"/>
              <a:gd name="connsiteX1" fmla="*/ 2512024 w 2512024"/>
              <a:gd name="connsiteY1" fmla="*/ 1053323 h 1804172"/>
              <a:gd name="connsiteX2" fmla="*/ 2049237 w 2512024"/>
              <a:gd name="connsiteY2" fmla="*/ 1786587 h 1804172"/>
              <a:gd name="connsiteX3" fmla="*/ 1147152 w 2512024"/>
              <a:gd name="connsiteY3" fmla="*/ 1804172 h 1804172"/>
              <a:gd name="connsiteX4" fmla="*/ 0 w 2512024"/>
              <a:gd name="connsiteY4" fmla="*/ 1044813 h 1804172"/>
              <a:gd name="connsiteX5" fmla="*/ 209893 w 2512024"/>
              <a:gd name="connsiteY5" fmla="*/ 17585 h 1804172"/>
              <a:gd name="connsiteX6" fmla="*/ 1111980 w 2512024"/>
              <a:gd name="connsiteY6" fmla="*/ 0 h 1804172"/>
              <a:gd name="connsiteX7" fmla="*/ 1781369 w 2512024"/>
              <a:gd name="connsiteY7" fmla="*/ 429543 h 1804172"/>
              <a:gd name="connsiteX0" fmla="*/ 1781369 w 2512024"/>
              <a:gd name="connsiteY0" fmla="*/ 429543 h 1804172"/>
              <a:gd name="connsiteX1" fmla="*/ 2512024 w 2512024"/>
              <a:gd name="connsiteY1" fmla="*/ 1053323 h 1804172"/>
              <a:gd name="connsiteX2" fmla="*/ 2115722 w 2512024"/>
              <a:gd name="connsiteY2" fmla="*/ 1658835 h 1804172"/>
              <a:gd name="connsiteX3" fmla="*/ 1147152 w 2512024"/>
              <a:gd name="connsiteY3" fmla="*/ 1804172 h 1804172"/>
              <a:gd name="connsiteX4" fmla="*/ 0 w 2512024"/>
              <a:gd name="connsiteY4" fmla="*/ 1044813 h 1804172"/>
              <a:gd name="connsiteX5" fmla="*/ 209893 w 2512024"/>
              <a:gd name="connsiteY5" fmla="*/ 17585 h 1804172"/>
              <a:gd name="connsiteX6" fmla="*/ 1111980 w 2512024"/>
              <a:gd name="connsiteY6" fmla="*/ 0 h 1804172"/>
              <a:gd name="connsiteX7" fmla="*/ 1781369 w 2512024"/>
              <a:gd name="connsiteY7" fmla="*/ 429543 h 1804172"/>
              <a:gd name="connsiteX0" fmla="*/ 1781369 w 2512024"/>
              <a:gd name="connsiteY0" fmla="*/ 429543 h 1742906"/>
              <a:gd name="connsiteX1" fmla="*/ 2512024 w 2512024"/>
              <a:gd name="connsiteY1" fmla="*/ 1053323 h 1742906"/>
              <a:gd name="connsiteX2" fmla="*/ 2115722 w 2512024"/>
              <a:gd name="connsiteY2" fmla="*/ 1658835 h 1742906"/>
              <a:gd name="connsiteX3" fmla="*/ 1341387 w 2512024"/>
              <a:gd name="connsiteY3" fmla="*/ 1742906 h 1742906"/>
              <a:gd name="connsiteX4" fmla="*/ 0 w 2512024"/>
              <a:gd name="connsiteY4" fmla="*/ 1044813 h 1742906"/>
              <a:gd name="connsiteX5" fmla="*/ 209893 w 2512024"/>
              <a:gd name="connsiteY5" fmla="*/ 17585 h 1742906"/>
              <a:gd name="connsiteX6" fmla="*/ 1111980 w 2512024"/>
              <a:gd name="connsiteY6" fmla="*/ 0 h 1742906"/>
              <a:gd name="connsiteX7" fmla="*/ 1781369 w 2512024"/>
              <a:gd name="connsiteY7" fmla="*/ 429543 h 1742906"/>
              <a:gd name="connsiteX0" fmla="*/ 1717493 w 2448148"/>
              <a:gd name="connsiteY0" fmla="*/ 429543 h 1742906"/>
              <a:gd name="connsiteX1" fmla="*/ 2448148 w 2448148"/>
              <a:gd name="connsiteY1" fmla="*/ 1053323 h 1742906"/>
              <a:gd name="connsiteX2" fmla="*/ 2051846 w 2448148"/>
              <a:gd name="connsiteY2" fmla="*/ 1658835 h 1742906"/>
              <a:gd name="connsiteX3" fmla="*/ 1277511 w 2448148"/>
              <a:gd name="connsiteY3" fmla="*/ 1742906 h 1742906"/>
              <a:gd name="connsiteX4" fmla="*/ 0 w 2448148"/>
              <a:gd name="connsiteY4" fmla="*/ 1078056 h 1742906"/>
              <a:gd name="connsiteX5" fmla="*/ 146017 w 2448148"/>
              <a:gd name="connsiteY5" fmla="*/ 17585 h 1742906"/>
              <a:gd name="connsiteX6" fmla="*/ 1048104 w 2448148"/>
              <a:gd name="connsiteY6" fmla="*/ 0 h 1742906"/>
              <a:gd name="connsiteX7" fmla="*/ 1717493 w 2448148"/>
              <a:gd name="connsiteY7" fmla="*/ 429543 h 1742906"/>
              <a:gd name="connsiteX0" fmla="*/ 1717493 w 2448148"/>
              <a:gd name="connsiteY0" fmla="*/ 445201 h 1758564"/>
              <a:gd name="connsiteX1" fmla="*/ 2448148 w 2448148"/>
              <a:gd name="connsiteY1" fmla="*/ 1068981 h 1758564"/>
              <a:gd name="connsiteX2" fmla="*/ 2051846 w 2448148"/>
              <a:gd name="connsiteY2" fmla="*/ 1674493 h 1758564"/>
              <a:gd name="connsiteX3" fmla="*/ 1277511 w 2448148"/>
              <a:gd name="connsiteY3" fmla="*/ 1758564 h 1758564"/>
              <a:gd name="connsiteX4" fmla="*/ 0 w 2448148"/>
              <a:gd name="connsiteY4" fmla="*/ 1093714 h 1758564"/>
              <a:gd name="connsiteX5" fmla="*/ 82142 w 2448148"/>
              <a:gd name="connsiteY5" fmla="*/ 0 h 1758564"/>
              <a:gd name="connsiteX6" fmla="*/ 1048104 w 2448148"/>
              <a:gd name="connsiteY6" fmla="*/ 15658 h 1758564"/>
              <a:gd name="connsiteX7" fmla="*/ 1717493 w 2448148"/>
              <a:gd name="connsiteY7" fmla="*/ 445201 h 1758564"/>
              <a:gd name="connsiteX0" fmla="*/ 1717493 w 2448148"/>
              <a:gd name="connsiteY0" fmla="*/ 493419 h 1806782"/>
              <a:gd name="connsiteX1" fmla="*/ 2448148 w 2448148"/>
              <a:gd name="connsiteY1" fmla="*/ 1117199 h 1806782"/>
              <a:gd name="connsiteX2" fmla="*/ 2051846 w 2448148"/>
              <a:gd name="connsiteY2" fmla="*/ 1722711 h 1806782"/>
              <a:gd name="connsiteX3" fmla="*/ 1277511 w 2448148"/>
              <a:gd name="connsiteY3" fmla="*/ 1806782 h 1806782"/>
              <a:gd name="connsiteX4" fmla="*/ 0 w 2448148"/>
              <a:gd name="connsiteY4" fmla="*/ 1141932 h 1806782"/>
              <a:gd name="connsiteX5" fmla="*/ 82142 w 2448148"/>
              <a:gd name="connsiteY5" fmla="*/ 48218 h 1806782"/>
              <a:gd name="connsiteX6" fmla="*/ 1081346 w 2448148"/>
              <a:gd name="connsiteY6" fmla="*/ 0 h 1806782"/>
              <a:gd name="connsiteX7" fmla="*/ 1717493 w 2448148"/>
              <a:gd name="connsiteY7" fmla="*/ 493419 h 1806782"/>
              <a:gd name="connsiteX0" fmla="*/ 1975604 w 2448148"/>
              <a:gd name="connsiteY0" fmla="*/ 465395 h 1806782"/>
              <a:gd name="connsiteX1" fmla="*/ 2448148 w 2448148"/>
              <a:gd name="connsiteY1" fmla="*/ 1117199 h 1806782"/>
              <a:gd name="connsiteX2" fmla="*/ 2051846 w 2448148"/>
              <a:gd name="connsiteY2" fmla="*/ 1722711 h 1806782"/>
              <a:gd name="connsiteX3" fmla="*/ 1277511 w 2448148"/>
              <a:gd name="connsiteY3" fmla="*/ 1806782 h 1806782"/>
              <a:gd name="connsiteX4" fmla="*/ 0 w 2448148"/>
              <a:gd name="connsiteY4" fmla="*/ 1141932 h 1806782"/>
              <a:gd name="connsiteX5" fmla="*/ 82142 w 2448148"/>
              <a:gd name="connsiteY5" fmla="*/ 48218 h 1806782"/>
              <a:gd name="connsiteX6" fmla="*/ 1081346 w 2448148"/>
              <a:gd name="connsiteY6" fmla="*/ 0 h 1806782"/>
              <a:gd name="connsiteX7" fmla="*/ 1975604 w 2448148"/>
              <a:gd name="connsiteY7" fmla="*/ 465395 h 1806782"/>
              <a:gd name="connsiteX0" fmla="*/ 1975604 w 2448148"/>
              <a:gd name="connsiteY0" fmla="*/ 465395 h 1742906"/>
              <a:gd name="connsiteX1" fmla="*/ 2448148 w 2448148"/>
              <a:gd name="connsiteY1" fmla="*/ 1117199 h 1742906"/>
              <a:gd name="connsiteX2" fmla="*/ 2051846 w 2448148"/>
              <a:gd name="connsiteY2" fmla="*/ 1722711 h 1742906"/>
              <a:gd name="connsiteX3" fmla="*/ 1310754 w 2448148"/>
              <a:gd name="connsiteY3" fmla="*/ 1742906 h 1742906"/>
              <a:gd name="connsiteX4" fmla="*/ 0 w 2448148"/>
              <a:gd name="connsiteY4" fmla="*/ 1141932 h 1742906"/>
              <a:gd name="connsiteX5" fmla="*/ 82142 w 2448148"/>
              <a:gd name="connsiteY5" fmla="*/ 48218 h 1742906"/>
              <a:gd name="connsiteX6" fmla="*/ 1081346 w 2448148"/>
              <a:gd name="connsiteY6" fmla="*/ 0 h 1742906"/>
              <a:gd name="connsiteX7" fmla="*/ 1975604 w 2448148"/>
              <a:gd name="connsiteY7" fmla="*/ 465395 h 1742906"/>
              <a:gd name="connsiteX0" fmla="*/ 1975604 w 2448148"/>
              <a:gd name="connsiteY0" fmla="*/ 465395 h 1753344"/>
              <a:gd name="connsiteX1" fmla="*/ 2448148 w 2448148"/>
              <a:gd name="connsiteY1" fmla="*/ 1117199 h 1753344"/>
              <a:gd name="connsiteX2" fmla="*/ 1954728 w 2448148"/>
              <a:gd name="connsiteY2" fmla="*/ 1753344 h 1753344"/>
              <a:gd name="connsiteX3" fmla="*/ 1310754 w 2448148"/>
              <a:gd name="connsiteY3" fmla="*/ 1742906 h 1753344"/>
              <a:gd name="connsiteX4" fmla="*/ 0 w 2448148"/>
              <a:gd name="connsiteY4" fmla="*/ 1141932 h 1753344"/>
              <a:gd name="connsiteX5" fmla="*/ 82142 w 2448148"/>
              <a:gd name="connsiteY5" fmla="*/ 48218 h 1753344"/>
              <a:gd name="connsiteX6" fmla="*/ 1081346 w 2448148"/>
              <a:gd name="connsiteY6" fmla="*/ 0 h 1753344"/>
              <a:gd name="connsiteX7" fmla="*/ 1975604 w 2448148"/>
              <a:gd name="connsiteY7" fmla="*/ 465395 h 1753344"/>
              <a:gd name="connsiteX0" fmla="*/ 1975604 w 2448148"/>
              <a:gd name="connsiteY0" fmla="*/ 465395 h 1753344"/>
              <a:gd name="connsiteX1" fmla="*/ 2448148 w 2448148"/>
              <a:gd name="connsiteY1" fmla="*/ 1117199 h 1753344"/>
              <a:gd name="connsiteX2" fmla="*/ 1954728 w 2448148"/>
              <a:gd name="connsiteY2" fmla="*/ 1753344 h 1753344"/>
              <a:gd name="connsiteX3" fmla="*/ 1119128 w 2448148"/>
              <a:gd name="connsiteY3" fmla="*/ 1643178 h 1753344"/>
              <a:gd name="connsiteX4" fmla="*/ 0 w 2448148"/>
              <a:gd name="connsiteY4" fmla="*/ 1141932 h 1753344"/>
              <a:gd name="connsiteX5" fmla="*/ 82142 w 2448148"/>
              <a:gd name="connsiteY5" fmla="*/ 48218 h 1753344"/>
              <a:gd name="connsiteX6" fmla="*/ 1081346 w 2448148"/>
              <a:gd name="connsiteY6" fmla="*/ 0 h 1753344"/>
              <a:gd name="connsiteX7" fmla="*/ 1975604 w 2448148"/>
              <a:gd name="connsiteY7" fmla="*/ 465395 h 1753344"/>
              <a:gd name="connsiteX0" fmla="*/ 1975604 w 2448148"/>
              <a:gd name="connsiteY0" fmla="*/ 465395 h 1686859"/>
              <a:gd name="connsiteX1" fmla="*/ 2448148 w 2448148"/>
              <a:gd name="connsiteY1" fmla="*/ 1117199 h 1686859"/>
              <a:gd name="connsiteX2" fmla="*/ 1826978 w 2448148"/>
              <a:gd name="connsiteY2" fmla="*/ 1686859 h 1686859"/>
              <a:gd name="connsiteX3" fmla="*/ 1119128 w 2448148"/>
              <a:gd name="connsiteY3" fmla="*/ 1643178 h 1686859"/>
              <a:gd name="connsiteX4" fmla="*/ 0 w 2448148"/>
              <a:gd name="connsiteY4" fmla="*/ 1141932 h 1686859"/>
              <a:gd name="connsiteX5" fmla="*/ 82142 w 2448148"/>
              <a:gd name="connsiteY5" fmla="*/ 48218 h 1686859"/>
              <a:gd name="connsiteX6" fmla="*/ 1081346 w 2448148"/>
              <a:gd name="connsiteY6" fmla="*/ 0 h 1686859"/>
              <a:gd name="connsiteX7" fmla="*/ 1975604 w 2448148"/>
              <a:gd name="connsiteY7" fmla="*/ 465395 h 1686859"/>
              <a:gd name="connsiteX0" fmla="*/ 1975604 w 2317787"/>
              <a:gd name="connsiteY0" fmla="*/ 465395 h 1686859"/>
              <a:gd name="connsiteX1" fmla="*/ 2317787 w 2317787"/>
              <a:gd name="connsiteY1" fmla="*/ 1211706 h 1686859"/>
              <a:gd name="connsiteX2" fmla="*/ 1826978 w 2317787"/>
              <a:gd name="connsiteY2" fmla="*/ 1686859 h 1686859"/>
              <a:gd name="connsiteX3" fmla="*/ 1119128 w 2317787"/>
              <a:gd name="connsiteY3" fmla="*/ 1643178 h 1686859"/>
              <a:gd name="connsiteX4" fmla="*/ 0 w 2317787"/>
              <a:gd name="connsiteY4" fmla="*/ 1141932 h 1686859"/>
              <a:gd name="connsiteX5" fmla="*/ 82142 w 2317787"/>
              <a:gd name="connsiteY5" fmla="*/ 48218 h 1686859"/>
              <a:gd name="connsiteX6" fmla="*/ 1081346 w 2317787"/>
              <a:gd name="connsiteY6" fmla="*/ 0 h 1686859"/>
              <a:gd name="connsiteX7" fmla="*/ 1975604 w 2317787"/>
              <a:gd name="connsiteY7" fmla="*/ 465395 h 1686859"/>
              <a:gd name="connsiteX0" fmla="*/ 2133989 w 2317787"/>
              <a:gd name="connsiteY0" fmla="*/ 628998 h 1686859"/>
              <a:gd name="connsiteX1" fmla="*/ 2317787 w 2317787"/>
              <a:gd name="connsiteY1" fmla="*/ 1211706 h 1686859"/>
              <a:gd name="connsiteX2" fmla="*/ 1826978 w 2317787"/>
              <a:gd name="connsiteY2" fmla="*/ 1686859 h 1686859"/>
              <a:gd name="connsiteX3" fmla="*/ 1119128 w 2317787"/>
              <a:gd name="connsiteY3" fmla="*/ 1643178 h 1686859"/>
              <a:gd name="connsiteX4" fmla="*/ 0 w 2317787"/>
              <a:gd name="connsiteY4" fmla="*/ 1141932 h 1686859"/>
              <a:gd name="connsiteX5" fmla="*/ 82142 w 2317787"/>
              <a:gd name="connsiteY5" fmla="*/ 48218 h 1686859"/>
              <a:gd name="connsiteX6" fmla="*/ 1081346 w 2317787"/>
              <a:gd name="connsiteY6" fmla="*/ 0 h 1686859"/>
              <a:gd name="connsiteX7" fmla="*/ 2133989 w 2317787"/>
              <a:gd name="connsiteY7" fmla="*/ 628998 h 1686859"/>
              <a:gd name="connsiteX0" fmla="*/ 2133989 w 2317787"/>
              <a:gd name="connsiteY0" fmla="*/ 631608 h 1689469"/>
              <a:gd name="connsiteX1" fmla="*/ 2317787 w 2317787"/>
              <a:gd name="connsiteY1" fmla="*/ 1214316 h 1689469"/>
              <a:gd name="connsiteX2" fmla="*/ 1826978 w 2317787"/>
              <a:gd name="connsiteY2" fmla="*/ 1689469 h 1689469"/>
              <a:gd name="connsiteX3" fmla="*/ 1119128 w 2317787"/>
              <a:gd name="connsiteY3" fmla="*/ 1645788 h 1689469"/>
              <a:gd name="connsiteX4" fmla="*/ 0 w 2317787"/>
              <a:gd name="connsiteY4" fmla="*/ 1144542 h 1689469"/>
              <a:gd name="connsiteX5" fmla="*/ 82142 w 2317787"/>
              <a:gd name="connsiteY5" fmla="*/ 50828 h 1689469"/>
              <a:gd name="connsiteX6" fmla="*/ 920353 w 2317787"/>
              <a:gd name="connsiteY6" fmla="*/ 0 h 1689469"/>
              <a:gd name="connsiteX7" fmla="*/ 2133989 w 2317787"/>
              <a:gd name="connsiteY7" fmla="*/ 631608 h 1689469"/>
              <a:gd name="connsiteX0" fmla="*/ 2133989 w 2317787"/>
              <a:gd name="connsiteY0" fmla="*/ 631608 h 1689469"/>
              <a:gd name="connsiteX1" fmla="*/ 2317787 w 2317787"/>
              <a:gd name="connsiteY1" fmla="*/ 1214316 h 1689469"/>
              <a:gd name="connsiteX2" fmla="*/ 1826978 w 2317787"/>
              <a:gd name="connsiteY2" fmla="*/ 1689469 h 1689469"/>
              <a:gd name="connsiteX3" fmla="*/ 1119128 w 2317787"/>
              <a:gd name="connsiteY3" fmla="*/ 1645788 h 1689469"/>
              <a:gd name="connsiteX4" fmla="*/ 0 w 2317787"/>
              <a:gd name="connsiteY4" fmla="*/ 1144542 h 1689469"/>
              <a:gd name="connsiteX5" fmla="*/ 79532 w 2317787"/>
              <a:gd name="connsiteY5" fmla="*/ 211822 h 1689469"/>
              <a:gd name="connsiteX6" fmla="*/ 920353 w 2317787"/>
              <a:gd name="connsiteY6" fmla="*/ 0 h 1689469"/>
              <a:gd name="connsiteX7" fmla="*/ 2133989 w 2317787"/>
              <a:gd name="connsiteY7" fmla="*/ 631608 h 1689469"/>
              <a:gd name="connsiteX0" fmla="*/ 2103356 w 2287154"/>
              <a:gd name="connsiteY0" fmla="*/ 631608 h 1689469"/>
              <a:gd name="connsiteX1" fmla="*/ 2287154 w 2287154"/>
              <a:gd name="connsiteY1" fmla="*/ 1214316 h 1689469"/>
              <a:gd name="connsiteX2" fmla="*/ 1796345 w 2287154"/>
              <a:gd name="connsiteY2" fmla="*/ 1689469 h 1689469"/>
              <a:gd name="connsiteX3" fmla="*/ 1088495 w 2287154"/>
              <a:gd name="connsiteY3" fmla="*/ 1645788 h 1689469"/>
              <a:gd name="connsiteX4" fmla="*/ 0 w 2287154"/>
              <a:gd name="connsiteY4" fmla="*/ 1241659 h 1689469"/>
              <a:gd name="connsiteX5" fmla="*/ 48899 w 2287154"/>
              <a:gd name="connsiteY5" fmla="*/ 211822 h 1689469"/>
              <a:gd name="connsiteX6" fmla="*/ 889720 w 2287154"/>
              <a:gd name="connsiteY6" fmla="*/ 0 h 1689469"/>
              <a:gd name="connsiteX7" fmla="*/ 2103356 w 2287154"/>
              <a:gd name="connsiteY7" fmla="*/ 631608 h 1689469"/>
              <a:gd name="connsiteX0" fmla="*/ 2103356 w 2287154"/>
              <a:gd name="connsiteY0" fmla="*/ 631608 h 1742906"/>
              <a:gd name="connsiteX1" fmla="*/ 2287154 w 2287154"/>
              <a:gd name="connsiteY1" fmla="*/ 1214316 h 1742906"/>
              <a:gd name="connsiteX2" fmla="*/ 1796345 w 2287154"/>
              <a:gd name="connsiteY2" fmla="*/ 1689469 h 1742906"/>
              <a:gd name="connsiteX3" fmla="*/ 1119126 w 2287154"/>
              <a:gd name="connsiteY3" fmla="*/ 1742906 h 1742906"/>
              <a:gd name="connsiteX4" fmla="*/ 0 w 2287154"/>
              <a:gd name="connsiteY4" fmla="*/ 1241659 h 1742906"/>
              <a:gd name="connsiteX5" fmla="*/ 48899 w 2287154"/>
              <a:gd name="connsiteY5" fmla="*/ 211822 h 1742906"/>
              <a:gd name="connsiteX6" fmla="*/ 889720 w 2287154"/>
              <a:gd name="connsiteY6" fmla="*/ 0 h 1742906"/>
              <a:gd name="connsiteX7" fmla="*/ 2103356 w 2287154"/>
              <a:gd name="connsiteY7" fmla="*/ 631608 h 1742906"/>
              <a:gd name="connsiteX0" fmla="*/ 2103356 w 2287154"/>
              <a:gd name="connsiteY0" fmla="*/ 534491 h 1645789"/>
              <a:gd name="connsiteX1" fmla="*/ 2287154 w 2287154"/>
              <a:gd name="connsiteY1" fmla="*/ 1117199 h 1645789"/>
              <a:gd name="connsiteX2" fmla="*/ 1796345 w 2287154"/>
              <a:gd name="connsiteY2" fmla="*/ 1592352 h 1645789"/>
              <a:gd name="connsiteX3" fmla="*/ 1119126 w 2287154"/>
              <a:gd name="connsiteY3" fmla="*/ 1645789 h 1645789"/>
              <a:gd name="connsiteX4" fmla="*/ 0 w 2287154"/>
              <a:gd name="connsiteY4" fmla="*/ 1144542 h 1645789"/>
              <a:gd name="connsiteX5" fmla="*/ 48899 w 2287154"/>
              <a:gd name="connsiteY5" fmla="*/ 114705 h 1645789"/>
              <a:gd name="connsiteX6" fmla="*/ 920352 w 2287154"/>
              <a:gd name="connsiteY6" fmla="*/ 0 h 1645789"/>
              <a:gd name="connsiteX7" fmla="*/ 2103356 w 2287154"/>
              <a:gd name="connsiteY7" fmla="*/ 534491 h 1645789"/>
              <a:gd name="connsiteX0" fmla="*/ 2103356 w 2287154"/>
              <a:gd name="connsiteY0" fmla="*/ 503857 h 1615155"/>
              <a:gd name="connsiteX1" fmla="*/ 2287154 w 2287154"/>
              <a:gd name="connsiteY1" fmla="*/ 1086565 h 1615155"/>
              <a:gd name="connsiteX2" fmla="*/ 1796345 w 2287154"/>
              <a:gd name="connsiteY2" fmla="*/ 1561718 h 1615155"/>
              <a:gd name="connsiteX3" fmla="*/ 1119126 w 2287154"/>
              <a:gd name="connsiteY3" fmla="*/ 1615155 h 1615155"/>
              <a:gd name="connsiteX4" fmla="*/ 0 w 2287154"/>
              <a:gd name="connsiteY4" fmla="*/ 1113908 h 1615155"/>
              <a:gd name="connsiteX5" fmla="*/ 48899 w 2287154"/>
              <a:gd name="connsiteY5" fmla="*/ 84071 h 1615155"/>
              <a:gd name="connsiteX6" fmla="*/ 823233 w 2287154"/>
              <a:gd name="connsiteY6" fmla="*/ 0 h 1615155"/>
              <a:gd name="connsiteX7" fmla="*/ 2103356 w 2287154"/>
              <a:gd name="connsiteY7" fmla="*/ 503857 h 1615155"/>
              <a:gd name="connsiteX0" fmla="*/ 2103356 w 2287154"/>
              <a:gd name="connsiteY0" fmla="*/ 567732 h 1679030"/>
              <a:gd name="connsiteX1" fmla="*/ 2287154 w 2287154"/>
              <a:gd name="connsiteY1" fmla="*/ 1150440 h 1679030"/>
              <a:gd name="connsiteX2" fmla="*/ 1796345 w 2287154"/>
              <a:gd name="connsiteY2" fmla="*/ 1625593 h 1679030"/>
              <a:gd name="connsiteX3" fmla="*/ 1119126 w 2287154"/>
              <a:gd name="connsiteY3" fmla="*/ 1679030 h 1679030"/>
              <a:gd name="connsiteX4" fmla="*/ 0 w 2287154"/>
              <a:gd name="connsiteY4" fmla="*/ 1177783 h 1679030"/>
              <a:gd name="connsiteX5" fmla="*/ 48899 w 2287154"/>
              <a:gd name="connsiteY5" fmla="*/ 147946 h 1679030"/>
              <a:gd name="connsiteX6" fmla="*/ 856476 w 2287154"/>
              <a:gd name="connsiteY6" fmla="*/ 0 h 1679030"/>
              <a:gd name="connsiteX7" fmla="*/ 2103356 w 2287154"/>
              <a:gd name="connsiteY7" fmla="*/ 567732 h 1679030"/>
              <a:gd name="connsiteX0" fmla="*/ 2151576 w 2335374"/>
              <a:gd name="connsiteY0" fmla="*/ 567732 h 1679030"/>
              <a:gd name="connsiteX1" fmla="*/ 2335374 w 2335374"/>
              <a:gd name="connsiteY1" fmla="*/ 1150440 h 1679030"/>
              <a:gd name="connsiteX2" fmla="*/ 1844565 w 2335374"/>
              <a:gd name="connsiteY2" fmla="*/ 1625593 h 1679030"/>
              <a:gd name="connsiteX3" fmla="*/ 1167346 w 2335374"/>
              <a:gd name="connsiteY3" fmla="*/ 1679030 h 1679030"/>
              <a:gd name="connsiteX4" fmla="*/ 48220 w 2335374"/>
              <a:gd name="connsiteY4" fmla="*/ 1177783 h 1679030"/>
              <a:gd name="connsiteX5" fmla="*/ 0 w 2335374"/>
              <a:gd name="connsiteY5" fmla="*/ 178579 h 1679030"/>
              <a:gd name="connsiteX6" fmla="*/ 904696 w 2335374"/>
              <a:gd name="connsiteY6" fmla="*/ 0 h 1679030"/>
              <a:gd name="connsiteX7" fmla="*/ 2151576 w 2335374"/>
              <a:gd name="connsiteY7" fmla="*/ 567732 h 1679030"/>
              <a:gd name="connsiteX0" fmla="*/ 2151576 w 2335374"/>
              <a:gd name="connsiteY0" fmla="*/ 567732 h 1679030"/>
              <a:gd name="connsiteX1" fmla="*/ 2335374 w 2335374"/>
              <a:gd name="connsiteY1" fmla="*/ 1150440 h 1679030"/>
              <a:gd name="connsiteX2" fmla="*/ 1844565 w 2335374"/>
              <a:gd name="connsiteY2" fmla="*/ 1625593 h 1679030"/>
              <a:gd name="connsiteX3" fmla="*/ 1167346 w 2335374"/>
              <a:gd name="connsiteY3" fmla="*/ 1679030 h 1679030"/>
              <a:gd name="connsiteX4" fmla="*/ 14976 w 2335374"/>
              <a:gd name="connsiteY4" fmla="*/ 1241659 h 1679030"/>
              <a:gd name="connsiteX5" fmla="*/ 0 w 2335374"/>
              <a:gd name="connsiteY5" fmla="*/ 178579 h 1679030"/>
              <a:gd name="connsiteX6" fmla="*/ 904696 w 2335374"/>
              <a:gd name="connsiteY6" fmla="*/ 0 h 1679030"/>
              <a:gd name="connsiteX7" fmla="*/ 2151576 w 2335374"/>
              <a:gd name="connsiteY7" fmla="*/ 567732 h 1679030"/>
              <a:gd name="connsiteX0" fmla="*/ 2151576 w 2335374"/>
              <a:gd name="connsiteY0" fmla="*/ 567732 h 1679030"/>
              <a:gd name="connsiteX1" fmla="*/ 2335374 w 2335374"/>
              <a:gd name="connsiteY1" fmla="*/ 1150440 h 1679030"/>
              <a:gd name="connsiteX2" fmla="*/ 1844565 w 2335374"/>
              <a:gd name="connsiteY2" fmla="*/ 1625593 h 1679030"/>
              <a:gd name="connsiteX3" fmla="*/ 1167346 w 2335374"/>
              <a:gd name="connsiteY3" fmla="*/ 1679030 h 1679030"/>
              <a:gd name="connsiteX4" fmla="*/ 14976 w 2335374"/>
              <a:gd name="connsiteY4" fmla="*/ 1241659 h 1679030"/>
              <a:gd name="connsiteX5" fmla="*/ 0 w 2335374"/>
              <a:gd name="connsiteY5" fmla="*/ 178579 h 1679030"/>
              <a:gd name="connsiteX6" fmla="*/ 904696 w 2335374"/>
              <a:gd name="connsiteY6" fmla="*/ 0 h 1679030"/>
              <a:gd name="connsiteX7" fmla="*/ 2151576 w 2335374"/>
              <a:gd name="connsiteY7" fmla="*/ 567732 h 1679030"/>
              <a:gd name="connsiteX0" fmla="*/ 2151576 w 2335374"/>
              <a:gd name="connsiteY0" fmla="*/ 470614 h 1581912"/>
              <a:gd name="connsiteX1" fmla="*/ 2335374 w 2335374"/>
              <a:gd name="connsiteY1" fmla="*/ 1053322 h 1581912"/>
              <a:gd name="connsiteX2" fmla="*/ 1844565 w 2335374"/>
              <a:gd name="connsiteY2" fmla="*/ 1528475 h 1581912"/>
              <a:gd name="connsiteX3" fmla="*/ 1167346 w 2335374"/>
              <a:gd name="connsiteY3" fmla="*/ 1581912 h 1581912"/>
              <a:gd name="connsiteX4" fmla="*/ 14976 w 2335374"/>
              <a:gd name="connsiteY4" fmla="*/ 1144541 h 1581912"/>
              <a:gd name="connsiteX5" fmla="*/ 0 w 2335374"/>
              <a:gd name="connsiteY5" fmla="*/ 81461 h 1581912"/>
              <a:gd name="connsiteX6" fmla="*/ 935329 w 2335374"/>
              <a:gd name="connsiteY6" fmla="*/ 0 h 1581912"/>
              <a:gd name="connsiteX7" fmla="*/ 2151576 w 2335374"/>
              <a:gd name="connsiteY7" fmla="*/ 470614 h 1581912"/>
              <a:gd name="connsiteX0" fmla="*/ 2215450 w 2335374"/>
              <a:gd name="connsiteY0" fmla="*/ 503857 h 1581912"/>
              <a:gd name="connsiteX1" fmla="*/ 2335374 w 2335374"/>
              <a:gd name="connsiteY1" fmla="*/ 1053322 h 1581912"/>
              <a:gd name="connsiteX2" fmla="*/ 1844565 w 2335374"/>
              <a:gd name="connsiteY2" fmla="*/ 1528475 h 1581912"/>
              <a:gd name="connsiteX3" fmla="*/ 1167346 w 2335374"/>
              <a:gd name="connsiteY3" fmla="*/ 1581912 h 1581912"/>
              <a:gd name="connsiteX4" fmla="*/ 14976 w 2335374"/>
              <a:gd name="connsiteY4" fmla="*/ 1144541 h 1581912"/>
              <a:gd name="connsiteX5" fmla="*/ 0 w 2335374"/>
              <a:gd name="connsiteY5" fmla="*/ 81461 h 1581912"/>
              <a:gd name="connsiteX6" fmla="*/ 935329 w 2335374"/>
              <a:gd name="connsiteY6" fmla="*/ 0 h 1581912"/>
              <a:gd name="connsiteX7" fmla="*/ 2215450 w 2335374"/>
              <a:gd name="connsiteY7" fmla="*/ 503857 h 1581912"/>
              <a:gd name="connsiteX0" fmla="*/ 2215450 w 2463124"/>
              <a:gd name="connsiteY0" fmla="*/ 503857 h 1581912"/>
              <a:gd name="connsiteX1" fmla="*/ 2463124 w 2463124"/>
              <a:gd name="connsiteY1" fmla="*/ 1119808 h 1581912"/>
              <a:gd name="connsiteX2" fmla="*/ 1844565 w 2463124"/>
              <a:gd name="connsiteY2" fmla="*/ 1528475 h 1581912"/>
              <a:gd name="connsiteX3" fmla="*/ 1167346 w 2463124"/>
              <a:gd name="connsiteY3" fmla="*/ 1581912 h 1581912"/>
              <a:gd name="connsiteX4" fmla="*/ 14976 w 2463124"/>
              <a:gd name="connsiteY4" fmla="*/ 1144541 h 1581912"/>
              <a:gd name="connsiteX5" fmla="*/ 0 w 2463124"/>
              <a:gd name="connsiteY5" fmla="*/ 81461 h 1581912"/>
              <a:gd name="connsiteX6" fmla="*/ 935329 w 2463124"/>
              <a:gd name="connsiteY6" fmla="*/ 0 h 1581912"/>
              <a:gd name="connsiteX7" fmla="*/ 2215450 w 2463124"/>
              <a:gd name="connsiteY7" fmla="*/ 503857 h 1581912"/>
              <a:gd name="connsiteX0" fmla="*/ 2215450 w 2463124"/>
              <a:gd name="connsiteY0" fmla="*/ 503857 h 1581912"/>
              <a:gd name="connsiteX1" fmla="*/ 2463124 w 2463124"/>
              <a:gd name="connsiteY1" fmla="*/ 1119808 h 1581912"/>
              <a:gd name="connsiteX2" fmla="*/ 1941681 w 2463124"/>
              <a:gd name="connsiteY2" fmla="*/ 1497842 h 1581912"/>
              <a:gd name="connsiteX3" fmla="*/ 1167346 w 2463124"/>
              <a:gd name="connsiteY3" fmla="*/ 1581912 h 1581912"/>
              <a:gd name="connsiteX4" fmla="*/ 14976 w 2463124"/>
              <a:gd name="connsiteY4" fmla="*/ 1144541 h 1581912"/>
              <a:gd name="connsiteX5" fmla="*/ 0 w 2463124"/>
              <a:gd name="connsiteY5" fmla="*/ 81461 h 1581912"/>
              <a:gd name="connsiteX6" fmla="*/ 935329 w 2463124"/>
              <a:gd name="connsiteY6" fmla="*/ 0 h 1581912"/>
              <a:gd name="connsiteX7" fmla="*/ 2215450 w 2463124"/>
              <a:gd name="connsiteY7" fmla="*/ 503857 h 1581912"/>
              <a:gd name="connsiteX0" fmla="*/ 2215450 w 2463124"/>
              <a:gd name="connsiteY0" fmla="*/ 503857 h 1515428"/>
              <a:gd name="connsiteX1" fmla="*/ 2463124 w 2463124"/>
              <a:gd name="connsiteY1" fmla="*/ 1119808 h 1515428"/>
              <a:gd name="connsiteX2" fmla="*/ 1941681 w 2463124"/>
              <a:gd name="connsiteY2" fmla="*/ 1497842 h 1515428"/>
              <a:gd name="connsiteX3" fmla="*/ 1039595 w 2463124"/>
              <a:gd name="connsiteY3" fmla="*/ 1515428 h 1515428"/>
              <a:gd name="connsiteX4" fmla="*/ 14976 w 2463124"/>
              <a:gd name="connsiteY4" fmla="*/ 1144541 h 1515428"/>
              <a:gd name="connsiteX5" fmla="*/ 0 w 2463124"/>
              <a:gd name="connsiteY5" fmla="*/ 81461 h 1515428"/>
              <a:gd name="connsiteX6" fmla="*/ 935329 w 2463124"/>
              <a:gd name="connsiteY6" fmla="*/ 0 h 1515428"/>
              <a:gd name="connsiteX7" fmla="*/ 2215450 w 2463124"/>
              <a:gd name="connsiteY7" fmla="*/ 503857 h 1515428"/>
              <a:gd name="connsiteX0" fmla="*/ 2215450 w 2463124"/>
              <a:gd name="connsiteY0" fmla="*/ 667460 h 1679031"/>
              <a:gd name="connsiteX1" fmla="*/ 2463124 w 2463124"/>
              <a:gd name="connsiteY1" fmla="*/ 1283411 h 1679031"/>
              <a:gd name="connsiteX2" fmla="*/ 1941681 w 2463124"/>
              <a:gd name="connsiteY2" fmla="*/ 1661445 h 1679031"/>
              <a:gd name="connsiteX3" fmla="*/ 1039595 w 2463124"/>
              <a:gd name="connsiteY3" fmla="*/ 1679031 h 1679031"/>
              <a:gd name="connsiteX4" fmla="*/ 14976 w 2463124"/>
              <a:gd name="connsiteY4" fmla="*/ 1308144 h 1679031"/>
              <a:gd name="connsiteX5" fmla="*/ 0 w 2463124"/>
              <a:gd name="connsiteY5" fmla="*/ 245064 h 1679031"/>
              <a:gd name="connsiteX6" fmla="*/ 776945 w 2463124"/>
              <a:gd name="connsiteY6" fmla="*/ 0 h 1679031"/>
              <a:gd name="connsiteX7" fmla="*/ 2215450 w 2463124"/>
              <a:gd name="connsiteY7" fmla="*/ 667460 h 1679031"/>
              <a:gd name="connsiteX0" fmla="*/ 2200474 w 2448148"/>
              <a:gd name="connsiteY0" fmla="*/ 667460 h 1679031"/>
              <a:gd name="connsiteX1" fmla="*/ 2448148 w 2448148"/>
              <a:gd name="connsiteY1" fmla="*/ 1283411 h 1679031"/>
              <a:gd name="connsiteX2" fmla="*/ 1926705 w 2448148"/>
              <a:gd name="connsiteY2" fmla="*/ 1661445 h 1679031"/>
              <a:gd name="connsiteX3" fmla="*/ 1024619 w 2448148"/>
              <a:gd name="connsiteY3" fmla="*/ 1679031 h 1679031"/>
              <a:gd name="connsiteX4" fmla="*/ 0 w 2448148"/>
              <a:gd name="connsiteY4" fmla="*/ 1308144 h 1679031"/>
              <a:gd name="connsiteX5" fmla="*/ 179260 w 2448148"/>
              <a:gd name="connsiteY5" fmla="*/ 183799 h 1679031"/>
              <a:gd name="connsiteX6" fmla="*/ 761969 w 2448148"/>
              <a:gd name="connsiteY6" fmla="*/ 0 h 1679031"/>
              <a:gd name="connsiteX7" fmla="*/ 2200474 w 2448148"/>
              <a:gd name="connsiteY7" fmla="*/ 667460 h 1679031"/>
              <a:gd name="connsiteX0" fmla="*/ 2259130 w 2506804"/>
              <a:gd name="connsiteY0" fmla="*/ 667460 h 1679031"/>
              <a:gd name="connsiteX1" fmla="*/ 2506804 w 2506804"/>
              <a:gd name="connsiteY1" fmla="*/ 1283411 h 1679031"/>
              <a:gd name="connsiteX2" fmla="*/ 1985361 w 2506804"/>
              <a:gd name="connsiteY2" fmla="*/ 1661445 h 1679031"/>
              <a:gd name="connsiteX3" fmla="*/ 1083275 w 2506804"/>
              <a:gd name="connsiteY3" fmla="*/ 1679031 h 1679031"/>
              <a:gd name="connsiteX4" fmla="*/ 0 w 2506804"/>
              <a:gd name="connsiteY4" fmla="*/ 952915 h 1679031"/>
              <a:gd name="connsiteX5" fmla="*/ 237916 w 2506804"/>
              <a:gd name="connsiteY5" fmla="*/ 183799 h 1679031"/>
              <a:gd name="connsiteX6" fmla="*/ 820625 w 2506804"/>
              <a:gd name="connsiteY6" fmla="*/ 0 h 1679031"/>
              <a:gd name="connsiteX7" fmla="*/ 2259130 w 2506804"/>
              <a:gd name="connsiteY7" fmla="*/ 667460 h 1679031"/>
              <a:gd name="connsiteX0" fmla="*/ 2259130 w 2506804"/>
              <a:gd name="connsiteY0" fmla="*/ 667460 h 1679032"/>
              <a:gd name="connsiteX1" fmla="*/ 2506804 w 2506804"/>
              <a:gd name="connsiteY1" fmla="*/ 1283411 h 1679032"/>
              <a:gd name="connsiteX2" fmla="*/ 1985361 w 2506804"/>
              <a:gd name="connsiteY2" fmla="*/ 1661445 h 1679032"/>
              <a:gd name="connsiteX3" fmla="*/ 1083275 w 2506804"/>
              <a:gd name="connsiteY3" fmla="*/ 1679032 h 1679032"/>
              <a:gd name="connsiteX4" fmla="*/ 0 w 2506804"/>
              <a:gd name="connsiteY4" fmla="*/ 952915 h 1679032"/>
              <a:gd name="connsiteX5" fmla="*/ 237916 w 2506804"/>
              <a:gd name="connsiteY5" fmla="*/ 183799 h 1679032"/>
              <a:gd name="connsiteX6" fmla="*/ 820625 w 2506804"/>
              <a:gd name="connsiteY6" fmla="*/ 0 h 1679032"/>
              <a:gd name="connsiteX7" fmla="*/ 2259130 w 2506804"/>
              <a:gd name="connsiteY7" fmla="*/ 667460 h 1679032"/>
              <a:gd name="connsiteX0" fmla="*/ 2259130 w 2506804"/>
              <a:gd name="connsiteY0" fmla="*/ 667460 h 1950191"/>
              <a:gd name="connsiteX1" fmla="*/ 2506804 w 2506804"/>
              <a:gd name="connsiteY1" fmla="*/ 1283411 h 1950191"/>
              <a:gd name="connsiteX2" fmla="*/ 1916267 w 2506804"/>
              <a:gd name="connsiteY2" fmla="*/ 1950191 h 1950191"/>
              <a:gd name="connsiteX3" fmla="*/ 1083275 w 2506804"/>
              <a:gd name="connsiteY3" fmla="*/ 1679032 h 1950191"/>
              <a:gd name="connsiteX4" fmla="*/ 0 w 2506804"/>
              <a:gd name="connsiteY4" fmla="*/ 952915 h 1950191"/>
              <a:gd name="connsiteX5" fmla="*/ 237916 w 2506804"/>
              <a:gd name="connsiteY5" fmla="*/ 183799 h 1950191"/>
              <a:gd name="connsiteX6" fmla="*/ 820625 w 2506804"/>
              <a:gd name="connsiteY6" fmla="*/ 0 h 1950191"/>
              <a:gd name="connsiteX7" fmla="*/ 2259130 w 2506804"/>
              <a:gd name="connsiteY7" fmla="*/ 667460 h 1950191"/>
              <a:gd name="connsiteX0" fmla="*/ 2259130 w 2540046"/>
              <a:gd name="connsiteY0" fmla="*/ 667460 h 1950191"/>
              <a:gd name="connsiteX1" fmla="*/ 2540046 w 2540046"/>
              <a:gd name="connsiteY1" fmla="*/ 1219538 h 1950191"/>
              <a:gd name="connsiteX2" fmla="*/ 1916267 w 2540046"/>
              <a:gd name="connsiteY2" fmla="*/ 1950191 h 1950191"/>
              <a:gd name="connsiteX3" fmla="*/ 1083275 w 2540046"/>
              <a:gd name="connsiteY3" fmla="*/ 1679032 h 1950191"/>
              <a:gd name="connsiteX4" fmla="*/ 0 w 2540046"/>
              <a:gd name="connsiteY4" fmla="*/ 952915 h 1950191"/>
              <a:gd name="connsiteX5" fmla="*/ 237916 w 2540046"/>
              <a:gd name="connsiteY5" fmla="*/ 183799 h 1950191"/>
              <a:gd name="connsiteX6" fmla="*/ 820625 w 2540046"/>
              <a:gd name="connsiteY6" fmla="*/ 0 h 1950191"/>
              <a:gd name="connsiteX7" fmla="*/ 2259130 w 2540046"/>
              <a:gd name="connsiteY7" fmla="*/ 667460 h 1950191"/>
              <a:gd name="connsiteX0" fmla="*/ 2162012 w 2540046"/>
              <a:gd name="connsiteY0" fmla="*/ 698095 h 1950191"/>
              <a:gd name="connsiteX1" fmla="*/ 2540046 w 2540046"/>
              <a:gd name="connsiteY1" fmla="*/ 1219538 h 1950191"/>
              <a:gd name="connsiteX2" fmla="*/ 1916267 w 2540046"/>
              <a:gd name="connsiteY2" fmla="*/ 1950191 h 1950191"/>
              <a:gd name="connsiteX3" fmla="*/ 1083275 w 2540046"/>
              <a:gd name="connsiteY3" fmla="*/ 1679032 h 1950191"/>
              <a:gd name="connsiteX4" fmla="*/ 0 w 2540046"/>
              <a:gd name="connsiteY4" fmla="*/ 952915 h 1950191"/>
              <a:gd name="connsiteX5" fmla="*/ 237916 w 2540046"/>
              <a:gd name="connsiteY5" fmla="*/ 183799 h 1950191"/>
              <a:gd name="connsiteX6" fmla="*/ 820625 w 2540046"/>
              <a:gd name="connsiteY6" fmla="*/ 0 h 1950191"/>
              <a:gd name="connsiteX7" fmla="*/ 2162012 w 2540046"/>
              <a:gd name="connsiteY7" fmla="*/ 698095 h 1950191"/>
              <a:gd name="connsiteX0" fmla="*/ 2162012 w 2540046"/>
              <a:gd name="connsiteY0" fmla="*/ 698095 h 1950191"/>
              <a:gd name="connsiteX1" fmla="*/ 2540046 w 2540046"/>
              <a:gd name="connsiteY1" fmla="*/ 1219538 h 1950191"/>
              <a:gd name="connsiteX2" fmla="*/ 1916267 w 2540046"/>
              <a:gd name="connsiteY2" fmla="*/ 1950191 h 1950191"/>
              <a:gd name="connsiteX3" fmla="*/ 1050033 w 2540046"/>
              <a:gd name="connsiteY3" fmla="*/ 1742909 h 1950191"/>
              <a:gd name="connsiteX4" fmla="*/ 0 w 2540046"/>
              <a:gd name="connsiteY4" fmla="*/ 952915 h 1950191"/>
              <a:gd name="connsiteX5" fmla="*/ 237916 w 2540046"/>
              <a:gd name="connsiteY5" fmla="*/ 183799 h 1950191"/>
              <a:gd name="connsiteX6" fmla="*/ 820625 w 2540046"/>
              <a:gd name="connsiteY6" fmla="*/ 0 h 1950191"/>
              <a:gd name="connsiteX7" fmla="*/ 2162012 w 2540046"/>
              <a:gd name="connsiteY7" fmla="*/ 698095 h 1950191"/>
              <a:gd name="connsiteX0" fmla="*/ 2195254 w 2540046"/>
              <a:gd name="connsiteY0" fmla="*/ 634219 h 1950191"/>
              <a:gd name="connsiteX1" fmla="*/ 2540046 w 2540046"/>
              <a:gd name="connsiteY1" fmla="*/ 1219538 h 1950191"/>
              <a:gd name="connsiteX2" fmla="*/ 1916267 w 2540046"/>
              <a:gd name="connsiteY2" fmla="*/ 1950191 h 1950191"/>
              <a:gd name="connsiteX3" fmla="*/ 1050033 w 2540046"/>
              <a:gd name="connsiteY3" fmla="*/ 1742909 h 1950191"/>
              <a:gd name="connsiteX4" fmla="*/ 0 w 2540046"/>
              <a:gd name="connsiteY4" fmla="*/ 952915 h 1950191"/>
              <a:gd name="connsiteX5" fmla="*/ 237916 w 2540046"/>
              <a:gd name="connsiteY5" fmla="*/ 183799 h 1950191"/>
              <a:gd name="connsiteX6" fmla="*/ 820625 w 2540046"/>
              <a:gd name="connsiteY6" fmla="*/ 0 h 1950191"/>
              <a:gd name="connsiteX7" fmla="*/ 2195254 w 2540046"/>
              <a:gd name="connsiteY7" fmla="*/ 634219 h 1950191"/>
              <a:gd name="connsiteX0" fmla="*/ 2195254 w 2452288"/>
              <a:gd name="connsiteY0" fmla="*/ 634219 h 1950191"/>
              <a:gd name="connsiteX1" fmla="*/ 2452288 w 2452288"/>
              <a:gd name="connsiteY1" fmla="*/ 1489237 h 1950191"/>
              <a:gd name="connsiteX2" fmla="*/ 1916267 w 2452288"/>
              <a:gd name="connsiteY2" fmla="*/ 1950191 h 1950191"/>
              <a:gd name="connsiteX3" fmla="*/ 1050033 w 2452288"/>
              <a:gd name="connsiteY3" fmla="*/ 1742909 h 1950191"/>
              <a:gd name="connsiteX4" fmla="*/ 0 w 2452288"/>
              <a:gd name="connsiteY4" fmla="*/ 952915 h 1950191"/>
              <a:gd name="connsiteX5" fmla="*/ 237916 w 2452288"/>
              <a:gd name="connsiteY5" fmla="*/ 183799 h 1950191"/>
              <a:gd name="connsiteX6" fmla="*/ 820625 w 2452288"/>
              <a:gd name="connsiteY6" fmla="*/ 0 h 1950191"/>
              <a:gd name="connsiteX7" fmla="*/ 2195254 w 2452288"/>
              <a:gd name="connsiteY7" fmla="*/ 634219 h 1950191"/>
              <a:gd name="connsiteX0" fmla="*/ 2289304 w 2452288"/>
              <a:gd name="connsiteY0" fmla="*/ 599569 h 1950191"/>
              <a:gd name="connsiteX1" fmla="*/ 2452288 w 2452288"/>
              <a:gd name="connsiteY1" fmla="*/ 1489237 h 1950191"/>
              <a:gd name="connsiteX2" fmla="*/ 1916267 w 2452288"/>
              <a:gd name="connsiteY2" fmla="*/ 1950191 h 1950191"/>
              <a:gd name="connsiteX3" fmla="*/ 1050033 w 2452288"/>
              <a:gd name="connsiteY3" fmla="*/ 1742909 h 1950191"/>
              <a:gd name="connsiteX4" fmla="*/ 0 w 2452288"/>
              <a:gd name="connsiteY4" fmla="*/ 952915 h 1950191"/>
              <a:gd name="connsiteX5" fmla="*/ 237916 w 2452288"/>
              <a:gd name="connsiteY5" fmla="*/ 183799 h 1950191"/>
              <a:gd name="connsiteX6" fmla="*/ 820625 w 2452288"/>
              <a:gd name="connsiteY6" fmla="*/ 0 h 1950191"/>
              <a:gd name="connsiteX7" fmla="*/ 2289304 w 2452288"/>
              <a:gd name="connsiteY7" fmla="*/ 599569 h 1950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52288" h="1950191">
                <a:moveTo>
                  <a:pt x="2289304" y="599569"/>
                </a:moveTo>
                <a:lnTo>
                  <a:pt x="2452288" y="1489237"/>
                </a:lnTo>
                <a:lnTo>
                  <a:pt x="1916267" y="1950191"/>
                </a:lnTo>
                <a:lnTo>
                  <a:pt x="1050033" y="1742909"/>
                </a:lnTo>
                <a:lnTo>
                  <a:pt x="0" y="952915"/>
                </a:lnTo>
                <a:lnTo>
                  <a:pt x="237916" y="183799"/>
                </a:lnTo>
                <a:lnTo>
                  <a:pt x="820625" y="0"/>
                </a:lnTo>
                <a:lnTo>
                  <a:pt x="2289304" y="599569"/>
                </a:ln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47" name="Figura a mano libera 46"/>
          <p:cNvSpPr/>
          <p:nvPr/>
        </p:nvSpPr>
        <p:spPr bwMode="auto">
          <a:xfrm rot="19950381">
            <a:off x="4276550" y="4949298"/>
            <a:ext cx="2226015" cy="1770246"/>
          </a:xfrm>
          <a:custGeom>
            <a:avLst/>
            <a:gdLst>
              <a:gd name="connsiteX0" fmla="*/ 1175657 w 2035629"/>
              <a:gd name="connsiteY0" fmla="*/ 0 h 1371600"/>
              <a:gd name="connsiteX1" fmla="*/ 2035629 w 2035629"/>
              <a:gd name="connsiteY1" fmla="*/ 391885 h 1371600"/>
              <a:gd name="connsiteX2" fmla="*/ 1828800 w 2035629"/>
              <a:gd name="connsiteY2" fmla="*/ 1262743 h 1371600"/>
              <a:gd name="connsiteX3" fmla="*/ 783772 w 2035629"/>
              <a:gd name="connsiteY3" fmla="*/ 1371600 h 1371600"/>
              <a:gd name="connsiteX4" fmla="*/ 0 w 2035629"/>
              <a:gd name="connsiteY4" fmla="*/ 990600 h 1371600"/>
              <a:gd name="connsiteX5" fmla="*/ 391886 w 2035629"/>
              <a:gd name="connsiteY5" fmla="*/ 413657 h 1371600"/>
              <a:gd name="connsiteX0" fmla="*/ 1175657 w 2035629"/>
              <a:gd name="connsiteY0" fmla="*/ 0 h 1371600"/>
              <a:gd name="connsiteX1" fmla="*/ 2035629 w 2035629"/>
              <a:gd name="connsiteY1" fmla="*/ 391885 h 1371600"/>
              <a:gd name="connsiteX2" fmla="*/ 1828800 w 2035629"/>
              <a:gd name="connsiteY2" fmla="*/ 1262743 h 1371600"/>
              <a:gd name="connsiteX3" fmla="*/ 783772 w 2035629"/>
              <a:gd name="connsiteY3" fmla="*/ 1371600 h 1371600"/>
              <a:gd name="connsiteX4" fmla="*/ 0 w 2035629"/>
              <a:gd name="connsiteY4" fmla="*/ 990600 h 1371600"/>
              <a:gd name="connsiteX5" fmla="*/ 391886 w 2035629"/>
              <a:gd name="connsiteY5" fmla="*/ 413657 h 1371600"/>
              <a:gd name="connsiteX6" fmla="*/ 1175657 w 2035629"/>
              <a:gd name="connsiteY6" fmla="*/ 0 h 1371600"/>
              <a:gd name="connsiteX0" fmla="*/ 1175657 w 2035629"/>
              <a:gd name="connsiteY0" fmla="*/ 0 h 1371600"/>
              <a:gd name="connsiteX1" fmla="*/ 2035629 w 2035629"/>
              <a:gd name="connsiteY1" fmla="*/ 391885 h 1371600"/>
              <a:gd name="connsiteX2" fmla="*/ 1828800 w 2035629"/>
              <a:gd name="connsiteY2" fmla="*/ 1262743 h 1371600"/>
              <a:gd name="connsiteX3" fmla="*/ 783772 w 2035629"/>
              <a:gd name="connsiteY3" fmla="*/ 1371600 h 1371600"/>
              <a:gd name="connsiteX4" fmla="*/ 0 w 2035629"/>
              <a:gd name="connsiteY4" fmla="*/ 990600 h 1371600"/>
              <a:gd name="connsiteX5" fmla="*/ 1175657 w 2035629"/>
              <a:gd name="connsiteY5" fmla="*/ 0 h 1371600"/>
              <a:gd name="connsiteX0" fmla="*/ 1193034 w 2053006"/>
              <a:gd name="connsiteY0" fmla="*/ 0 h 1371600"/>
              <a:gd name="connsiteX1" fmla="*/ 2053006 w 2053006"/>
              <a:gd name="connsiteY1" fmla="*/ 391885 h 1371600"/>
              <a:gd name="connsiteX2" fmla="*/ 1846177 w 2053006"/>
              <a:gd name="connsiteY2" fmla="*/ 1262743 h 1371600"/>
              <a:gd name="connsiteX3" fmla="*/ 801149 w 2053006"/>
              <a:gd name="connsiteY3" fmla="*/ 1371600 h 1371600"/>
              <a:gd name="connsiteX4" fmla="*/ 0 w 2053006"/>
              <a:gd name="connsiteY4" fmla="*/ 679850 h 1371600"/>
              <a:gd name="connsiteX5" fmla="*/ 1193034 w 2053006"/>
              <a:gd name="connsiteY5" fmla="*/ 0 h 1371600"/>
              <a:gd name="connsiteX0" fmla="*/ 1049018 w 1908990"/>
              <a:gd name="connsiteY0" fmla="*/ 0 h 1371600"/>
              <a:gd name="connsiteX1" fmla="*/ 1908990 w 1908990"/>
              <a:gd name="connsiteY1" fmla="*/ 391885 h 1371600"/>
              <a:gd name="connsiteX2" fmla="*/ 1702161 w 1908990"/>
              <a:gd name="connsiteY2" fmla="*/ 1262743 h 1371600"/>
              <a:gd name="connsiteX3" fmla="*/ 657133 w 1908990"/>
              <a:gd name="connsiteY3" fmla="*/ 1371600 h 1371600"/>
              <a:gd name="connsiteX4" fmla="*/ 0 w 1908990"/>
              <a:gd name="connsiteY4" fmla="*/ 967882 h 1371600"/>
              <a:gd name="connsiteX5" fmla="*/ 1049018 w 1908990"/>
              <a:gd name="connsiteY5" fmla="*/ 0 h 1371600"/>
              <a:gd name="connsiteX0" fmla="*/ 1049018 w 1908990"/>
              <a:gd name="connsiteY0" fmla="*/ 0 h 1371600"/>
              <a:gd name="connsiteX1" fmla="*/ 1908990 w 1908990"/>
              <a:gd name="connsiteY1" fmla="*/ 391885 h 1371600"/>
              <a:gd name="connsiteX2" fmla="*/ 1702161 w 1908990"/>
              <a:gd name="connsiteY2" fmla="*/ 1262743 h 1371600"/>
              <a:gd name="connsiteX3" fmla="*/ 657133 w 1908990"/>
              <a:gd name="connsiteY3" fmla="*/ 1371600 h 1371600"/>
              <a:gd name="connsiteX4" fmla="*/ 0 w 1908990"/>
              <a:gd name="connsiteY4" fmla="*/ 967882 h 1371600"/>
              <a:gd name="connsiteX5" fmla="*/ 439418 w 1908990"/>
              <a:gd name="connsiteY5" fmla="*/ 576943 h 1371600"/>
              <a:gd name="connsiteX6" fmla="*/ 1049018 w 1908990"/>
              <a:gd name="connsiteY6" fmla="*/ 0 h 1371600"/>
              <a:gd name="connsiteX0" fmla="*/ 1049018 w 1908990"/>
              <a:gd name="connsiteY0" fmla="*/ 0 h 1371600"/>
              <a:gd name="connsiteX1" fmla="*/ 1908990 w 1908990"/>
              <a:gd name="connsiteY1" fmla="*/ 391885 h 1371600"/>
              <a:gd name="connsiteX2" fmla="*/ 1702161 w 1908990"/>
              <a:gd name="connsiteY2" fmla="*/ 1262743 h 1371600"/>
              <a:gd name="connsiteX3" fmla="*/ 657133 w 1908990"/>
              <a:gd name="connsiteY3" fmla="*/ 1371600 h 1371600"/>
              <a:gd name="connsiteX4" fmla="*/ 0 w 1908990"/>
              <a:gd name="connsiteY4" fmla="*/ 967882 h 1371600"/>
              <a:gd name="connsiteX5" fmla="*/ 216024 w 1908990"/>
              <a:gd name="connsiteY5" fmla="*/ 247802 h 1371600"/>
              <a:gd name="connsiteX6" fmla="*/ 1049018 w 1908990"/>
              <a:gd name="connsiteY6" fmla="*/ 0 h 1371600"/>
              <a:gd name="connsiteX0" fmla="*/ 1049018 w 1908990"/>
              <a:gd name="connsiteY0" fmla="*/ 0 h 1327922"/>
              <a:gd name="connsiteX1" fmla="*/ 1908990 w 1908990"/>
              <a:gd name="connsiteY1" fmla="*/ 391885 h 1327922"/>
              <a:gd name="connsiteX2" fmla="*/ 1702161 w 1908990"/>
              <a:gd name="connsiteY2" fmla="*/ 1262743 h 1327922"/>
              <a:gd name="connsiteX3" fmla="*/ 720080 w 1908990"/>
              <a:gd name="connsiteY3" fmla="*/ 1327922 h 1327922"/>
              <a:gd name="connsiteX4" fmla="*/ 0 w 1908990"/>
              <a:gd name="connsiteY4" fmla="*/ 967882 h 1327922"/>
              <a:gd name="connsiteX5" fmla="*/ 216024 w 1908990"/>
              <a:gd name="connsiteY5" fmla="*/ 247802 h 1327922"/>
              <a:gd name="connsiteX6" fmla="*/ 1049018 w 1908990"/>
              <a:gd name="connsiteY6" fmla="*/ 0 h 1327922"/>
              <a:gd name="connsiteX0" fmla="*/ 1049018 w 1908990"/>
              <a:gd name="connsiteY0" fmla="*/ 0 h 1327922"/>
              <a:gd name="connsiteX1" fmla="*/ 1908990 w 1908990"/>
              <a:gd name="connsiteY1" fmla="*/ 391885 h 1327922"/>
              <a:gd name="connsiteX2" fmla="*/ 1702161 w 1908990"/>
              <a:gd name="connsiteY2" fmla="*/ 1262743 h 1327922"/>
              <a:gd name="connsiteX3" fmla="*/ 720080 w 1908990"/>
              <a:gd name="connsiteY3" fmla="*/ 1327922 h 1327922"/>
              <a:gd name="connsiteX4" fmla="*/ 0 w 1908990"/>
              <a:gd name="connsiteY4" fmla="*/ 967882 h 1327922"/>
              <a:gd name="connsiteX5" fmla="*/ 230195 w 1908990"/>
              <a:gd name="connsiteY5" fmla="*/ 181598 h 1327922"/>
              <a:gd name="connsiteX6" fmla="*/ 1049018 w 1908990"/>
              <a:gd name="connsiteY6" fmla="*/ 0 h 1327922"/>
              <a:gd name="connsiteX0" fmla="*/ 1026106 w 1886078"/>
              <a:gd name="connsiteY0" fmla="*/ 0 h 1327922"/>
              <a:gd name="connsiteX1" fmla="*/ 1886078 w 1886078"/>
              <a:gd name="connsiteY1" fmla="*/ 391885 h 1327922"/>
              <a:gd name="connsiteX2" fmla="*/ 1679249 w 1886078"/>
              <a:gd name="connsiteY2" fmla="*/ 1262743 h 1327922"/>
              <a:gd name="connsiteX3" fmla="*/ 697168 w 1886078"/>
              <a:gd name="connsiteY3" fmla="*/ 1327922 h 1327922"/>
              <a:gd name="connsiteX4" fmla="*/ 0 w 1886078"/>
              <a:gd name="connsiteY4" fmla="*/ 1047832 h 1327922"/>
              <a:gd name="connsiteX5" fmla="*/ 207283 w 1886078"/>
              <a:gd name="connsiteY5" fmla="*/ 181598 h 1327922"/>
              <a:gd name="connsiteX6" fmla="*/ 1026106 w 1886078"/>
              <a:gd name="connsiteY6" fmla="*/ 0 h 1327922"/>
              <a:gd name="connsiteX0" fmla="*/ 992864 w 1852836"/>
              <a:gd name="connsiteY0" fmla="*/ 0 h 1327922"/>
              <a:gd name="connsiteX1" fmla="*/ 1852836 w 1852836"/>
              <a:gd name="connsiteY1" fmla="*/ 391885 h 1327922"/>
              <a:gd name="connsiteX2" fmla="*/ 1646007 w 1852836"/>
              <a:gd name="connsiteY2" fmla="*/ 1262743 h 1327922"/>
              <a:gd name="connsiteX3" fmla="*/ 663926 w 1852836"/>
              <a:gd name="connsiteY3" fmla="*/ 1327922 h 1327922"/>
              <a:gd name="connsiteX4" fmla="*/ 0 w 1852836"/>
              <a:gd name="connsiteY4" fmla="*/ 983957 h 1327922"/>
              <a:gd name="connsiteX5" fmla="*/ 174041 w 1852836"/>
              <a:gd name="connsiteY5" fmla="*/ 181598 h 1327922"/>
              <a:gd name="connsiteX6" fmla="*/ 992864 w 1852836"/>
              <a:gd name="connsiteY6" fmla="*/ 0 h 1327922"/>
              <a:gd name="connsiteX0" fmla="*/ 992864 w 1852836"/>
              <a:gd name="connsiteY0" fmla="*/ 0 h 1349624"/>
              <a:gd name="connsiteX1" fmla="*/ 1852836 w 1852836"/>
              <a:gd name="connsiteY1" fmla="*/ 391885 h 1349624"/>
              <a:gd name="connsiteX2" fmla="*/ 1646007 w 1852836"/>
              <a:gd name="connsiteY2" fmla="*/ 1262743 h 1349624"/>
              <a:gd name="connsiteX3" fmla="*/ 702631 w 1852836"/>
              <a:gd name="connsiteY3" fmla="*/ 1349624 h 1349624"/>
              <a:gd name="connsiteX4" fmla="*/ 0 w 1852836"/>
              <a:gd name="connsiteY4" fmla="*/ 983957 h 1349624"/>
              <a:gd name="connsiteX5" fmla="*/ 174041 w 1852836"/>
              <a:gd name="connsiteY5" fmla="*/ 181598 h 1349624"/>
              <a:gd name="connsiteX6" fmla="*/ 992864 w 1852836"/>
              <a:gd name="connsiteY6" fmla="*/ 0 h 1349624"/>
              <a:gd name="connsiteX0" fmla="*/ 992864 w 1852836"/>
              <a:gd name="connsiteY0" fmla="*/ 0 h 1349624"/>
              <a:gd name="connsiteX1" fmla="*/ 1852836 w 1852836"/>
              <a:gd name="connsiteY1" fmla="*/ 391885 h 1349624"/>
              <a:gd name="connsiteX2" fmla="*/ 1540843 w 1852836"/>
              <a:gd name="connsiteY2" fmla="*/ 1298796 h 1349624"/>
              <a:gd name="connsiteX3" fmla="*/ 702631 w 1852836"/>
              <a:gd name="connsiteY3" fmla="*/ 1349624 h 1349624"/>
              <a:gd name="connsiteX4" fmla="*/ 0 w 1852836"/>
              <a:gd name="connsiteY4" fmla="*/ 983957 h 1349624"/>
              <a:gd name="connsiteX5" fmla="*/ 174041 w 1852836"/>
              <a:gd name="connsiteY5" fmla="*/ 181598 h 1349624"/>
              <a:gd name="connsiteX6" fmla="*/ 992864 w 1852836"/>
              <a:gd name="connsiteY6" fmla="*/ 0 h 1349624"/>
              <a:gd name="connsiteX0" fmla="*/ 992864 w 1852836"/>
              <a:gd name="connsiteY0" fmla="*/ 0 h 1349624"/>
              <a:gd name="connsiteX1" fmla="*/ 1852836 w 1852836"/>
              <a:gd name="connsiteY1" fmla="*/ 391885 h 1349624"/>
              <a:gd name="connsiteX2" fmla="*/ 1574085 w 1852836"/>
              <a:gd name="connsiteY2" fmla="*/ 1234920 h 1349624"/>
              <a:gd name="connsiteX3" fmla="*/ 702631 w 1852836"/>
              <a:gd name="connsiteY3" fmla="*/ 1349624 h 1349624"/>
              <a:gd name="connsiteX4" fmla="*/ 0 w 1852836"/>
              <a:gd name="connsiteY4" fmla="*/ 983957 h 1349624"/>
              <a:gd name="connsiteX5" fmla="*/ 174041 w 1852836"/>
              <a:gd name="connsiteY5" fmla="*/ 181598 h 1349624"/>
              <a:gd name="connsiteX6" fmla="*/ 992864 w 1852836"/>
              <a:gd name="connsiteY6" fmla="*/ 0 h 1349624"/>
              <a:gd name="connsiteX0" fmla="*/ 992864 w 1845244"/>
              <a:gd name="connsiteY0" fmla="*/ 0 h 1349624"/>
              <a:gd name="connsiteX1" fmla="*/ 1845244 w 1845244"/>
              <a:gd name="connsiteY1" fmla="*/ 401928 h 1349624"/>
              <a:gd name="connsiteX2" fmla="*/ 1574085 w 1845244"/>
              <a:gd name="connsiteY2" fmla="*/ 1234920 h 1349624"/>
              <a:gd name="connsiteX3" fmla="*/ 702631 w 1845244"/>
              <a:gd name="connsiteY3" fmla="*/ 1349624 h 1349624"/>
              <a:gd name="connsiteX4" fmla="*/ 0 w 1845244"/>
              <a:gd name="connsiteY4" fmla="*/ 983957 h 1349624"/>
              <a:gd name="connsiteX5" fmla="*/ 174041 w 1845244"/>
              <a:gd name="connsiteY5" fmla="*/ 181598 h 1349624"/>
              <a:gd name="connsiteX6" fmla="*/ 992864 w 1845244"/>
              <a:gd name="connsiteY6" fmla="*/ 0 h 1349624"/>
              <a:gd name="connsiteX0" fmla="*/ 917743 w 1845244"/>
              <a:gd name="connsiteY0" fmla="*/ 0 h 1349215"/>
              <a:gd name="connsiteX1" fmla="*/ 1845244 w 1845244"/>
              <a:gd name="connsiteY1" fmla="*/ 401519 h 1349215"/>
              <a:gd name="connsiteX2" fmla="*/ 1574085 w 1845244"/>
              <a:gd name="connsiteY2" fmla="*/ 1234511 h 1349215"/>
              <a:gd name="connsiteX3" fmla="*/ 702631 w 1845244"/>
              <a:gd name="connsiteY3" fmla="*/ 1349215 h 1349215"/>
              <a:gd name="connsiteX4" fmla="*/ 0 w 1845244"/>
              <a:gd name="connsiteY4" fmla="*/ 983548 h 1349215"/>
              <a:gd name="connsiteX5" fmla="*/ 174041 w 1845244"/>
              <a:gd name="connsiteY5" fmla="*/ 181189 h 1349215"/>
              <a:gd name="connsiteX6" fmla="*/ 917743 w 1845244"/>
              <a:gd name="connsiteY6" fmla="*/ 0 h 1349215"/>
              <a:gd name="connsiteX0" fmla="*/ 917743 w 1845244"/>
              <a:gd name="connsiteY0" fmla="*/ 0 h 1349215"/>
              <a:gd name="connsiteX1" fmla="*/ 1845244 w 1845244"/>
              <a:gd name="connsiteY1" fmla="*/ 401519 h 1349215"/>
              <a:gd name="connsiteX2" fmla="*/ 1574085 w 1845244"/>
              <a:gd name="connsiteY2" fmla="*/ 1234511 h 1349215"/>
              <a:gd name="connsiteX3" fmla="*/ 702631 w 1845244"/>
              <a:gd name="connsiteY3" fmla="*/ 1349215 h 1349215"/>
              <a:gd name="connsiteX4" fmla="*/ 0 w 1845244"/>
              <a:gd name="connsiteY4" fmla="*/ 983548 h 1349215"/>
              <a:gd name="connsiteX5" fmla="*/ 207284 w 1845244"/>
              <a:gd name="connsiteY5" fmla="*/ 117314 h 1349215"/>
              <a:gd name="connsiteX6" fmla="*/ 917743 w 1845244"/>
              <a:gd name="connsiteY6" fmla="*/ 0 h 1349215"/>
              <a:gd name="connsiteX0" fmla="*/ 917743 w 1845244"/>
              <a:gd name="connsiteY0" fmla="*/ 0 h 1349215"/>
              <a:gd name="connsiteX1" fmla="*/ 1845244 w 1845244"/>
              <a:gd name="connsiteY1" fmla="*/ 401519 h 1349215"/>
              <a:gd name="connsiteX2" fmla="*/ 1574085 w 1845244"/>
              <a:gd name="connsiteY2" fmla="*/ 1234511 h 1349215"/>
              <a:gd name="connsiteX3" fmla="*/ 702631 w 1845244"/>
              <a:gd name="connsiteY3" fmla="*/ 1349215 h 1349215"/>
              <a:gd name="connsiteX4" fmla="*/ 0 w 1845244"/>
              <a:gd name="connsiteY4" fmla="*/ 983548 h 1349215"/>
              <a:gd name="connsiteX5" fmla="*/ 174041 w 1845244"/>
              <a:gd name="connsiteY5" fmla="*/ 181190 h 1349215"/>
              <a:gd name="connsiteX6" fmla="*/ 917743 w 1845244"/>
              <a:gd name="connsiteY6" fmla="*/ 0 h 1349215"/>
              <a:gd name="connsiteX0" fmla="*/ 884500 w 1812001"/>
              <a:gd name="connsiteY0" fmla="*/ 0 h 1349215"/>
              <a:gd name="connsiteX1" fmla="*/ 1812001 w 1812001"/>
              <a:gd name="connsiteY1" fmla="*/ 401519 h 1349215"/>
              <a:gd name="connsiteX2" fmla="*/ 1540842 w 1812001"/>
              <a:gd name="connsiteY2" fmla="*/ 1234511 h 1349215"/>
              <a:gd name="connsiteX3" fmla="*/ 669388 w 1812001"/>
              <a:gd name="connsiteY3" fmla="*/ 1349215 h 1349215"/>
              <a:gd name="connsiteX4" fmla="*/ 0 w 1812001"/>
              <a:gd name="connsiteY4" fmla="*/ 919673 h 1349215"/>
              <a:gd name="connsiteX5" fmla="*/ 140798 w 1812001"/>
              <a:gd name="connsiteY5" fmla="*/ 181190 h 1349215"/>
              <a:gd name="connsiteX6" fmla="*/ 884500 w 1812001"/>
              <a:gd name="connsiteY6" fmla="*/ 0 h 1349215"/>
              <a:gd name="connsiteX0" fmla="*/ 948375 w 1875876"/>
              <a:gd name="connsiteY0" fmla="*/ 0 h 1349215"/>
              <a:gd name="connsiteX1" fmla="*/ 1875876 w 1875876"/>
              <a:gd name="connsiteY1" fmla="*/ 401519 h 1349215"/>
              <a:gd name="connsiteX2" fmla="*/ 1604717 w 1875876"/>
              <a:gd name="connsiteY2" fmla="*/ 1234511 h 1349215"/>
              <a:gd name="connsiteX3" fmla="*/ 733263 w 1875876"/>
              <a:gd name="connsiteY3" fmla="*/ 1349215 h 1349215"/>
              <a:gd name="connsiteX4" fmla="*/ 0 w 1875876"/>
              <a:gd name="connsiteY4" fmla="*/ 886431 h 1349215"/>
              <a:gd name="connsiteX5" fmla="*/ 204673 w 1875876"/>
              <a:gd name="connsiteY5" fmla="*/ 181190 h 1349215"/>
              <a:gd name="connsiteX6" fmla="*/ 948375 w 1875876"/>
              <a:gd name="connsiteY6" fmla="*/ 0 h 1349215"/>
              <a:gd name="connsiteX0" fmla="*/ 948375 w 1812001"/>
              <a:gd name="connsiteY0" fmla="*/ 0 h 1349215"/>
              <a:gd name="connsiteX1" fmla="*/ 1812001 w 1812001"/>
              <a:gd name="connsiteY1" fmla="*/ 368278 h 1349215"/>
              <a:gd name="connsiteX2" fmla="*/ 1604717 w 1812001"/>
              <a:gd name="connsiteY2" fmla="*/ 1234511 h 1349215"/>
              <a:gd name="connsiteX3" fmla="*/ 733263 w 1812001"/>
              <a:gd name="connsiteY3" fmla="*/ 1349215 h 1349215"/>
              <a:gd name="connsiteX4" fmla="*/ 0 w 1812001"/>
              <a:gd name="connsiteY4" fmla="*/ 886431 h 1349215"/>
              <a:gd name="connsiteX5" fmla="*/ 204673 w 1812001"/>
              <a:gd name="connsiteY5" fmla="*/ 181190 h 1349215"/>
              <a:gd name="connsiteX6" fmla="*/ 948375 w 1812001"/>
              <a:gd name="connsiteY6" fmla="*/ 0 h 1349215"/>
              <a:gd name="connsiteX0" fmla="*/ 948375 w 1812001"/>
              <a:gd name="connsiteY0" fmla="*/ 0 h 1349215"/>
              <a:gd name="connsiteX1" fmla="*/ 1812001 w 1812001"/>
              <a:gd name="connsiteY1" fmla="*/ 368278 h 1349215"/>
              <a:gd name="connsiteX2" fmla="*/ 1668594 w 1812001"/>
              <a:gd name="connsiteY2" fmla="*/ 1267755 h 1349215"/>
              <a:gd name="connsiteX3" fmla="*/ 733263 w 1812001"/>
              <a:gd name="connsiteY3" fmla="*/ 1349215 h 1349215"/>
              <a:gd name="connsiteX4" fmla="*/ 0 w 1812001"/>
              <a:gd name="connsiteY4" fmla="*/ 886431 h 1349215"/>
              <a:gd name="connsiteX5" fmla="*/ 204673 w 1812001"/>
              <a:gd name="connsiteY5" fmla="*/ 181190 h 1349215"/>
              <a:gd name="connsiteX6" fmla="*/ 948375 w 1812001"/>
              <a:gd name="connsiteY6" fmla="*/ 0 h 1349215"/>
              <a:gd name="connsiteX0" fmla="*/ 948375 w 1812001"/>
              <a:gd name="connsiteY0" fmla="*/ 0 h 1315974"/>
              <a:gd name="connsiteX1" fmla="*/ 1812001 w 1812001"/>
              <a:gd name="connsiteY1" fmla="*/ 368278 h 1315974"/>
              <a:gd name="connsiteX2" fmla="*/ 1668594 w 1812001"/>
              <a:gd name="connsiteY2" fmla="*/ 1267755 h 1315974"/>
              <a:gd name="connsiteX3" fmla="*/ 669390 w 1812001"/>
              <a:gd name="connsiteY3" fmla="*/ 1315974 h 1315974"/>
              <a:gd name="connsiteX4" fmla="*/ 0 w 1812001"/>
              <a:gd name="connsiteY4" fmla="*/ 886431 h 1315974"/>
              <a:gd name="connsiteX5" fmla="*/ 204673 w 1812001"/>
              <a:gd name="connsiteY5" fmla="*/ 181190 h 1315974"/>
              <a:gd name="connsiteX6" fmla="*/ 948375 w 1812001"/>
              <a:gd name="connsiteY6" fmla="*/ 0 h 1315974"/>
              <a:gd name="connsiteX0" fmla="*/ 950983 w 1814609"/>
              <a:gd name="connsiteY0" fmla="*/ 0 h 1315974"/>
              <a:gd name="connsiteX1" fmla="*/ 1814609 w 1814609"/>
              <a:gd name="connsiteY1" fmla="*/ 368278 h 1315974"/>
              <a:gd name="connsiteX2" fmla="*/ 1671202 w 1814609"/>
              <a:gd name="connsiteY2" fmla="*/ 1267755 h 1315974"/>
              <a:gd name="connsiteX3" fmla="*/ 671998 w 1814609"/>
              <a:gd name="connsiteY3" fmla="*/ 1315974 h 1315974"/>
              <a:gd name="connsiteX4" fmla="*/ 0 w 1814609"/>
              <a:gd name="connsiteY4" fmla="*/ 1047424 h 1315974"/>
              <a:gd name="connsiteX5" fmla="*/ 207281 w 1814609"/>
              <a:gd name="connsiteY5" fmla="*/ 181190 h 1315974"/>
              <a:gd name="connsiteX6" fmla="*/ 950983 w 1814609"/>
              <a:gd name="connsiteY6" fmla="*/ 0 h 1315974"/>
              <a:gd name="connsiteX0" fmla="*/ 950983 w 1814609"/>
              <a:gd name="connsiteY0" fmla="*/ 0 h 1315974"/>
              <a:gd name="connsiteX1" fmla="*/ 1814609 w 1814609"/>
              <a:gd name="connsiteY1" fmla="*/ 368278 h 1315974"/>
              <a:gd name="connsiteX2" fmla="*/ 1671202 w 1814609"/>
              <a:gd name="connsiteY2" fmla="*/ 1267755 h 1315974"/>
              <a:gd name="connsiteX3" fmla="*/ 671998 w 1814609"/>
              <a:gd name="connsiteY3" fmla="*/ 1315974 h 1315974"/>
              <a:gd name="connsiteX4" fmla="*/ 0 w 1814609"/>
              <a:gd name="connsiteY4" fmla="*/ 1047424 h 1315974"/>
              <a:gd name="connsiteX5" fmla="*/ 240526 w 1814609"/>
              <a:gd name="connsiteY5" fmla="*/ 117314 h 1315974"/>
              <a:gd name="connsiteX6" fmla="*/ 950983 w 1814609"/>
              <a:gd name="connsiteY6" fmla="*/ 0 h 1315974"/>
              <a:gd name="connsiteX0" fmla="*/ 981616 w 1845242"/>
              <a:gd name="connsiteY0" fmla="*/ 0 h 1315974"/>
              <a:gd name="connsiteX1" fmla="*/ 1845242 w 1845242"/>
              <a:gd name="connsiteY1" fmla="*/ 368278 h 1315974"/>
              <a:gd name="connsiteX2" fmla="*/ 1701835 w 1845242"/>
              <a:gd name="connsiteY2" fmla="*/ 1267755 h 1315974"/>
              <a:gd name="connsiteX3" fmla="*/ 702631 w 1845242"/>
              <a:gd name="connsiteY3" fmla="*/ 1315974 h 1315974"/>
              <a:gd name="connsiteX4" fmla="*/ 0 w 1845242"/>
              <a:gd name="connsiteY4" fmla="*/ 950306 h 1315974"/>
              <a:gd name="connsiteX5" fmla="*/ 271159 w 1845242"/>
              <a:gd name="connsiteY5" fmla="*/ 117314 h 1315974"/>
              <a:gd name="connsiteX6" fmla="*/ 981616 w 1845242"/>
              <a:gd name="connsiteY6" fmla="*/ 0 h 1315974"/>
              <a:gd name="connsiteX0" fmla="*/ 981616 w 1845242"/>
              <a:gd name="connsiteY0" fmla="*/ 0 h 1315974"/>
              <a:gd name="connsiteX1" fmla="*/ 1845242 w 1845242"/>
              <a:gd name="connsiteY1" fmla="*/ 368278 h 1315974"/>
              <a:gd name="connsiteX2" fmla="*/ 1701835 w 1845242"/>
              <a:gd name="connsiteY2" fmla="*/ 1267755 h 1315974"/>
              <a:gd name="connsiteX3" fmla="*/ 702631 w 1845242"/>
              <a:gd name="connsiteY3" fmla="*/ 1315974 h 1315974"/>
              <a:gd name="connsiteX4" fmla="*/ 0 w 1845242"/>
              <a:gd name="connsiteY4" fmla="*/ 950306 h 1315974"/>
              <a:gd name="connsiteX5" fmla="*/ 237917 w 1845242"/>
              <a:gd name="connsiteY5" fmla="*/ 181189 h 1315974"/>
              <a:gd name="connsiteX6" fmla="*/ 981616 w 1845242"/>
              <a:gd name="connsiteY6" fmla="*/ 0 h 1315974"/>
              <a:gd name="connsiteX0" fmla="*/ 1142612 w 1845242"/>
              <a:gd name="connsiteY0" fmla="*/ 0 h 1313364"/>
              <a:gd name="connsiteX1" fmla="*/ 1845242 w 1845242"/>
              <a:gd name="connsiteY1" fmla="*/ 365668 h 1313364"/>
              <a:gd name="connsiteX2" fmla="*/ 1701835 w 1845242"/>
              <a:gd name="connsiteY2" fmla="*/ 1265145 h 1313364"/>
              <a:gd name="connsiteX3" fmla="*/ 702631 w 1845242"/>
              <a:gd name="connsiteY3" fmla="*/ 1313364 h 1313364"/>
              <a:gd name="connsiteX4" fmla="*/ 0 w 1845242"/>
              <a:gd name="connsiteY4" fmla="*/ 947696 h 1313364"/>
              <a:gd name="connsiteX5" fmla="*/ 237917 w 1845242"/>
              <a:gd name="connsiteY5" fmla="*/ 178579 h 1313364"/>
              <a:gd name="connsiteX6" fmla="*/ 1142612 w 1845242"/>
              <a:gd name="connsiteY6" fmla="*/ 0 h 1313364"/>
              <a:gd name="connsiteX0" fmla="*/ 1078736 w 1781366"/>
              <a:gd name="connsiteY0" fmla="*/ 0 h 1313364"/>
              <a:gd name="connsiteX1" fmla="*/ 1781366 w 1781366"/>
              <a:gd name="connsiteY1" fmla="*/ 365668 h 1313364"/>
              <a:gd name="connsiteX2" fmla="*/ 1637959 w 1781366"/>
              <a:gd name="connsiteY2" fmla="*/ 1265145 h 1313364"/>
              <a:gd name="connsiteX3" fmla="*/ 638755 w 1781366"/>
              <a:gd name="connsiteY3" fmla="*/ 1313364 h 1313364"/>
              <a:gd name="connsiteX4" fmla="*/ 0 w 1781366"/>
              <a:gd name="connsiteY4" fmla="*/ 980938 h 1313364"/>
              <a:gd name="connsiteX5" fmla="*/ 174041 w 1781366"/>
              <a:gd name="connsiteY5" fmla="*/ 178579 h 1313364"/>
              <a:gd name="connsiteX6" fmla="*/ 1078736 w 1781366"/>
              <a:gd name="connsiteY6" fmla="*/ 0 h 1313364"/>
              <a:gd name="connsiteX0" fmla="*/ 1078736 w 1781366"/>
              <a:gd name="connsiteY0" fmla="*/ 0 h 1318582"/>
              <a:gd name="connsiteX1" fmla="*/ 1781366 w 1781366"/>
              <a:gd name="connsiteY1" fmla="*/ 365668 h 1318582"/>
              <a:gd name="connsiteX2" fmla="*/ 1637959 w 1781366"/>
              <a:gd name="connsiteY2" fmla="*/ 1265145 h 1318582"/>
              <a:gd name="connsiteX3" fmla="*/ 960743 w 1781366"/>
              <a:gd name="connsiteY3" fmla="*/ 1318582 h 1318582"/>
              <a:gd name="connsiteX4" fmla="*/ 0 w 1781366"/>
              <a:gd name="connsiteY4" fmla="*/ 980938 h 1318582"/>
              <a:gd name="connsiteX5" fmla="*/ 174041 w 1781366"/>
              <a:gd name="connsiteY5" fmla="*/ 178579 h 1318582"/>
              <a:gd name="connsiteX6" fmla="*/ 1078736 w 1781366"/>
              <a:gd name="connsiteY6" fmla="*/ 0 h 1318582"/>
              <a:gd name="connsiteX0" fmla="*/ 1014860 w 1717490"/>
              <a:gd name="connsiteY0" fmla="*/ 0 h 1318582"/>
              <a:gd name="connsiteX1" fmla="*/ 1717490 w 1717490"/>
              <a:gd name="connsiteY1" fmla="*/ 365668 h 1318582"/>
              <a:gd name="connsiteX2" fmla="*/ 1574083 w 1717490"/>
              <a:gd name="connsiteY2" fmla="*/ 1265145 h 1318582"/>
              <a:gd name="connsiteX3" fmla="*/ 896867 w 1717490"/>
              <a:gd name="connsiteY3" fmla="*/ 1318582 h 1318582"/>
              <a:gd name="connsiteX4" fmla="*/ 0 w 1717490"/>
              <a:gd name="connsiteY4" fmla="*/ 1014181 h 1318582"/>
              <a:gd name="connsiteX5" fmla="*/ 110165 w 1717490"/>
              <a:gd name="connsiteY5" fmla="*/ 178579 h 1318582"/>
              <a:gd name="connsiteX6" fmla="*/ 1014860 w 1717490"/>
              <a:gd name="connsiteY6" fmla="*/ 0 h 1318582"/>
              <a:gd name="connsiteX0" fmla="*/ 1078735 w 1781365"/>
              <a:gd name="connsiteY0" fmla="*/ 0 h 1318582"/>
              <a:gd name="connsiteX1" fmla="*/ 1781365 w 1781365"/>
              <a:gd name="connsiteY1" fmla="*/ 365668 h 1318582"/>
              <a:gd name="connsiteX2" fmla="*/ 1637958 w 1781365"/>
              <a:gd name="connsiteY2" fmla="*/ 1265145 h 1318582"/>
              <a:gd name="connsiteX3" fmla="*/ 960742 w 1781365"/>
              <a:gd name="connsiteY3" fmla="*/ 1318582 h 1318582"/>
              <a:gd name="connsiteX4" fmla="*/ 0 w 1781365"/>
              <a:gd name="connsiteY4" fmla="*/ 980938 h 1318582"/>
              <a:gd name="connsiteX5" fmla="*/ 174040 w 1781365"/>
              <a:gd name="connsiteY5" fmla="*/ 178579 h 1318582"/>
              <a:gd name="connsiteX6" fmla="*/ 1078735 w 1781365"/>
              <a:gd name="connsiteY6" fmla="*/ 0 h 1318582"/>
              <a:gd name="connsiteX0" fmla="*/ 1173243 w 1875873"/>
              <a:gd name="connsiteY0" fmla="*/ 0 h 1318582"/>
              <a:gd name="connsiteX1" fmla="*/ 1875873 w 1875873"/>
              <a:gd name="connsiteY1" fmla="*/ 365668 h 1318582"/>
              <a:gd name="connsiteX2" fmla="*/ 1732466 w 1875873"/>
              <a:gd name="connsiteY2" fmla="*/ 1265145 h 1318582"/>
              <a:gd name="connsiteX3" fmla="*/ 1055250 w 1875873"/>
              <a:gd name="connsiteY3" fmla="*/ 1318582 h 1318582"/>
              <a:gd name="connsiteX4" fmla="*/ 0 w 1875873"/>
              <a:gd name="connsiteY4" fmla="*/ 850578 h 1318582"/>
              <a:gd name="connsiteX5" fmla="*/ 268548 w 1875873"/>
              <a:gd name="connsiteY5" fmla="*/ 178579 h 1318582"/>
              <a:gd name="connsiteX6" fmla="*/ 1173243 w 1875873"/>
              <a:gd name="connsiteY6" fmla="*/ 0 h 1318582"/>
              <a:gd name="connsiteX0" fmla="*/ 1173243 w 1875873"/>
              <a:gd name="connsiteY0" fmla="*/ 0 h 1315973"/>
              <a:gd name="connsiteX1" fmla="*/ 1875873 w 1875873"/>
              <a:gd name="connsiteY1" fmla="*/ 365668 h 1315973"/>
              <a:gd name="connsiteX2" fmla="*/ 1732466 w 1875873"/>
              <a:gd name="connsiteY2" fmla="*/ 1265145 h 1315973"/>
              <a:gd name="connsiteX3" fmla="*/ 894258 w 1875873"/>
              <a:gd name="connsiteY3" fmla="*/ 1315973 h 1315973"/>
              <a:gd name="connsiteX4" fmla="*/ 0 w 1875873"/>
              <a:gd name="connsiteY4" fmla="*/ 850578 h 1315973"/>
              <a:gd name="connsiteX5" fmla="*/ 268548 w 1875873"/>
              <a:gd name="connsiteY5" fmla="*/ 178579 h 1315973"/>
              <a:gd name="connsiteX6" fmla="*/ 1173243 w 1875873"/>
              <a:gd name="connsiteY6" fmla="*/ 0 h 1315973"/>
              <a:gd name="connsiteX0" fmla="*/ 1206486 w 1909116"/>
              <a:gd name="connsiteY0" fmla="*/ 0 h 1315973"/>
              <a:gd name="connsiteX1" fmla="*/ 1909116 w 1909116"/>
              <a:gd name="connsiteY1" fmla="*/ 365668 h 1315973"/>
              <a:gd name="connsiteX2" fmla="*/ 1765709 w 1909116"/>
              <a:gd name="connsiteY2" fmla="*/ 1265145 h 1315973"/>
              <a:gd name="connsiteX3" fmla="*/ 927501 w 1909116"/>
              <a:gd name="connsiteY3" fmla="*/ 1315973 h 1315973"/>
              <a:gd name="connsiteX4" fmla="*/ 0 w 1909116"/>
              <a:gd name="connsiteY4" fmla="*/ 914453 h 1315973"/>
              <a:gd name="connsiteX5" fmla="*/ 301791 w 1909116"/>
              <a:gd name="connsiteY5" fmla="*/ 178579 h 1315973"/>
              <a:gd name="connsiteX6" fmla="*/ 1206486 w 1909116"/>
              <a:gd name="connsiteY6" fmla="*/ 0 h 1315973"/>
              <a:gd name="connsiteX0" fmla="*/ 1206486 w 1909116"/>
              <a:gd name="connsiteY0" fmla="*/ 0 h 1315973"/>
              <a:gd name="connsiteX1" fmla="*/ 1909116 w 1909116"/>
              <a:gd name="connsiteY1" fmla="*/ 365668 h 1315973"/>
              <a:gd name="connsiteX2" fmla="*/ 1765709 w 1909116"/>
              <a:gd name="connsiteY2" fmla="*/ 1265145 h 1315973"/>
              <a:gd name="connsiteX3" fmla="*/ 927501 w 1909116"/>
              <a:gd name="connsiteY3" fmla="*/ 1315973 h 1315973"/>
              <a:gd name="connsiteX4" fmla="*/ 0 w 1909116"/>
              <a:gd name="connsiteY4" fmla="*/ 914453 h 1315973"/>
              <a:gd name="connsiteX5" fmla="*/ 204673 w 1909116"/>
              <a:gd name="connsiteY5" fmla="*/ 209213 h 1315973"/>
              <a:gd name="connsiteX6" fmla="*/ 1206486 w 1909116"/>
              <a:gd name="connsiteY6" fmla="*/ 0 h 1315973"/>
              <a:gd name="connsiteX0" fmla="*/ 1142611 w 1909116"/>
              <a:gd name="connsiteY0" fmla="*/ 0 h 1349215"/>
              <a:gd name="connsiteX1" fmla="*/ 1909116 w 1909116"/>
              <a:gd name="connsiteY1" fmla="*/ 398910 h 1349215"/>
              <a:gd name="connsiteX2" fmla="*/ 1765709 w 1909116"/>
              <a:gd name="connsiteY2" fmla="*/ 1298387 h 1349215"/>
              <a:gd name="connsiteX3" fmla="*/ 927501 w 1909116"/>
              <a:gd name="connsiteY3" fmla="*/ 1349215 h 1349215"/>
              <a:gd name="connsiteX4" fmla="*/ 0 w 1909116"/>
              <a:gd name="connsiteY4" fmla="*/ 947695 h 1349215"/>
              <a:gd name="connsiteX5" fmla="*/ 204673 w 1909116"/>
              <a:gd name="connsiteY5" fmla="*/ 242455 h 1349215"/>
              <a:gd name="connsiteX6" fmla="*/ 1142611 w 1909116"/>
              <a:gd name="connsiteY6" fmla="*/ 0 h 1349215"/>
              <a:gd name="connsiteX0" fmla="*/ 1109369 w 1909116"/>
              <a:gd name="connsiteY0" fmla="*/ 0 h 1285339"/>
              <a:gd name="connsiteX1" fmla="*/ 1909116 w 1909116"/>
              <a:gd name="connsiteY1" fmla="*/ 335034 h 1285339"/>
              <a:gd name="connsiteX2" fmla="*/ 1765709 w 1909116"/>
              <a:gd name="connsiteY2" fmla="*/ 1234511 h 1285339"/>
              <a:gd name="connsiteX3" fmla="*/ 927501 w 1909116"/>
              <a:gd name="connsiteY3" fmla="*/ 1285339 h 1285339"/>
              <a:gd name="connsiteX4" fmla="*/ 0 w 1909116"/>
              <a:gd name="connsiteY4" fmla="*/ 883819 h 1285339"/>
              <a:gd name="connsiteX5" fmla="*/ 204673 w 1909116"/>
              <a:gd name="connsiteY5" fmla="*/ 178579 h 1285339"/>
              <a:gd name="connsiteX6" fmla="*/ 1109369 w 1909116"/>
              <a:gd name="connsiteY6" fmla="*/ 0 h 1285339"/>
              <a:gd name="connsiteX0" fmla="*/ 1109369 w 1909116"/>
              <a:gd name="connsiteY0" fmla="*/ 0 h 1285339"/>
              <a:gd name="connsiteX1" fmla="*/ 1909116 w 1909116"/>
              <a:gd name="connsiteY1" fmla="*/ 335034 h 1285339"/>
              <a:gd name="connsiteX2" fmla="*/ 1765709 w 1909116"/>
              <a:gd name="connsiteY2" fmla="*/ 1234511 h 1285339"/>
              <a:gd name="connsiteX3" fmla="*/ 927501 w 1909116"/>
              <a:gd name="connsiteY3" fmla="*/ 1285339 h 1285339"/>
              <a:gd name="connsiteX4" fmla="*/ 0 w 1909116"/>
              <a:gd name="connsiteY4" fmla="*/ 883819 h 1285339"/>
              <a:gd name="connsiteX5" fmla="*/ 237916 w 1909116"/>
              <a:gd name="connsiteY5" fmla="*/ 114702 h 1285339"/>
              <a:gd name="connsiteX6" fmla="*/ 1109369 w 1909116"/>
              <a:gd name="connsiteY6" fmla="*/ 0 h 1285339"/>
              <a:gd name="connsiteX0" fmla="*/ 1045494 w 1845241"/>
              <a:gd name="connsiteY0" fmla="*/ 0 h 1285339"/>
              <a:gd name="connsiteX1" fmla="*/ 1845241 w 1845241"/>
              <a:gd name="connsiteY1" fmla="*/ 335034 h 1285339"/>
              <a:gd name="connsiteX2" fmla="*/ 1701834 w 1845241"/>
              <a:gd name="connsiteY2" fmla="*/ 1234511 h 1285339"/>
              <a:gd name="connsiteX3" fmla="*/ 863626 w 1845241"/>
              <a:gd name="connsiteY3" fmla="*/ 1285339 h 1285339"/>
              <a:gd name="connsiteX4" fmla="*/ 0 w 1845241"/>
              <a:gd name="connsiteY4" fmla="*/ 917062 h 1285339"/>
              <a:gd name="connsiteX5" fmla="*/ 174041 w 1845241"/>
              <a:gd name="connsiteY5" fmla="*/ 114702 h 1285339"/>
              <a:gd name="connsiteX6" fmla="*/ 1045494 w 1845241"/>
              <a:gd name="connsiteY6" fmla="*/ 0 h 1285339"/>
              <a:gd name="connsiteX0" fmla="*/ 1045494 w 1845241"/>
              <a:gd name="connsiteY0" fmla="*/ 0 h 1285339"/>
              <a:gd name="connsiteX1" fmla="*/ 1845241 w 1845241"/>
              <a:gd name="connsiteY1" fmla="*/ 335034 h 1285339"/>
              <a:gd name="connsiteX2" fmla="*/ 1701834 w 1845241"/>
              <a:gd name="connsiteY2" fmla="*/ 1234511 h 1285339"/>
              <a:gd name="connsiteX3" fmla="*/ 863626 w 1845241"/>
              <a:gd name="connsiteY3" fmla="*/ 1285339 h 1285339"/>
              <a:gd name="connsiteX4" fmla="*/ 0 w 1845241"/>
              <a:gd name="connsiteY4" fmla="*/ 917062 h 1285339"/>
              <a:gd name="connsiteX5" fmla="*/ 237916 w 1845241"/>
              <a:gd name="connsiteY5" fmla="*/ 147946 h 1285339"/>
              <a:gd name="connsiteX6" fmla="*/ 1045494 w 1845241"/>
              <a:gd name="connsiteY6" fmla="*/ 0 h 1285339"/>
              <a:gd name="connsiteX0" fmla="*/ 1045494 w 1845241"/>
              <a:gd name="connsiteY0" fmla="*/ 0 h 1285339"/>
              <a:gd name="connsiteX1" fmla="*/ 1845241 w 1845241"/>
              <a:gd name="connsiteY1" fmla="*/ 335034 h 1285339"/>
              <a:gd name="connsiteX2" fmla="*/ 1701834 w 1845241"/>
              <a:gd name="connsiteY2" fmla="*/ 1234511 h 1285339"/>
              <a:gd name="connsiteX3" fmla="*/ 863626 w 1845241"/>
              <a:gd name="connsiteY3" fmla="*/ 1285339 h 1285339"/>
              <a:gd name="connsiteX4" fmla="*/ 0 w 1845241"/>
              <a:gd name="connsiteY4" fmla="*/ 917062 h 1285339"/>
              <a:gd name="connsiteX5" fmla="*/ 271159 w 1845241"/>
              <a:gd name="connsiteY5" fmla="*/ 84070 h 1285339"/>
              <a:gd name="connsiteX6" fmla="*/ 1045494 w 1845241"/>
              <a:gd name="connsiteY6" fmla="*/ 0 h 1285339"/>
              <a:gd name="connsiteX0" fmla="*/ 1045494 w 1845241"/>
              <a:gd name="connsiteY0" fmla="*/ 0 h 1285339"/>
              <a:gd name="connsiteX1" fmla="*/ 1845241 w 1845241"/>
              <a:gd name="connsiteY1" fmla="*/ 335034 h 1285339"/>
              <a:gd name="connsiteX2" fmla="*/ 1701834 w 1845241"/>
              <a:gd name="connsiteY2" fmla="*/ 1234511 h 1285339"/>
              <a:gd name="connsiteX3" fmla="*/ 863626 w 1845241"/>
              <a:gd name="connsiteY3" fmla="*/ 1285339 h 1285339"/>
              <a:gd name="connsiteX4" fmla="*/ 0 w 1845241"/>
              <a:gd name="connsiteY4" fmla="*/ 917062 h 1285339"/>
              <a:gd name="connsiteX5" fmla="*/ 304401 w 1845241"/>
              <a:gd name="connsiteY5" fmla="*/ 20195 h 1285339"/>
              <a:gd name="connsiteX6" fmla="*/ 1045494 w 1845241"/>
              <a:gd name="connsiteY6" fmla="*/ 0 h 1285339"/>
              <a:gd name="connsiteX0" fmla="*/ 1045494 w 1845241"/>
              <a:gd name="connsiteY0" fmla="*/ 0 h 1285339"/>
              <a:gd name="connsiteX1" fmla="*/ 1845241 w 1845241"/>
              <a:gd name="connsiteY1" fmla="*/ 335034 h 1285339"/>
              <a:gd name="connsiteX2" fmla="*/ 1701834 w 1845241"/>
              <a:gd name="connsiteY2" fmla="*/ 1234511 h 1285339"/>
              <a:gd name="connsiteX3" fmla="*/ 863626 w 1845241"/>
              <a:gd name="connsiteY3" fmla="*/ 1285339 h 1285339"/>
              <a:gd name="connsiteX4" fmla="*/ 0 w 1845241"/>
              <a:gd name="connsiteY4" fmla="*/ 917062 h 1285339"/>
              <a:gd name="connsiteX5" fmla="*/ 304401 w 1845241"/>
              <a:gd name="connsiteY5" fmla="*/ 20195 h 1285339"/>
              <a:gd name="connsiteX6" fmla="*/ 1045494 w 1845241"/>
              <a:gd name="connsiteY6" fmla="*/ 0 h 1285339"/>
              <a:gd name="connsiteX0" fmla="*/ 981619 w 1781366"/>
              <a:gd name="connsiteY0" fmla="*/ 0 h 1285339"/>
              <a:gd name="connsiteX1" fmla="*/ 1781366 w 1781366"/>
              <a:gd name="connsiteY1" fmla="*/ 335034 h 1285339"/>
              <a:gd name="connsiteX2" fmla="*/ 1637959 w 1781366"/>
              <a:gd name="connsiteY2" fmla="*/ 1234511 h 1285339"/>
              <a:gd name="connsiteX3" fmla="*/ 799751 w 1781366"/>
              <a:gd name="connsiteY3" fmla="*/ 1285339 h 1285339"/>
              <a:gd name="connsiteX4" fmla="*/ 0 w 1781366"/>
              <a:gd name="connsiteY4" fmla="*/ 950305 h 1285339"/>
              <a:gd name="connsiteX5" fmla="*/ 240526 w 1781366"/>
              <a:gd name="connsiteY5" fmla="*/ 20195 h 1285339"/>
              <a:gd name="connsiteX6" fmla="*/ 981619 w 1781366"/>
              <a:gd name="connsiteY6" fmla="*/ 0 h 1285339"/>
              <a:gd name="connsiteX0" fmla="*/ 981619 w 1781366"/>
              <a:gd name="connsiteY0" fmla="*/ 0 h 1285339"/>
              <a:gd name="connsiteX1" fmla="*/ 1781366 w 1781366"/>
              <a:gd name="connsiteY1" fmla="*/ 335034 h 1285339"/>
              <a:gd name="connsiteX2" fmla="*/ 1637959 w 1781366"/>
              <a:gd name="connsiteY2" fmla="*/ 1234511 h 1285339"/>
              <a:gd name="connsiteX3" fmla="*/ 799751 w 1781366"/>
              <a:gd name="connsiteY3" fmla="*/ 1285339 h 1285339"/>
              <a:gd name="connsiteX4" fmla="*/ 0 w 1781366"/>
              <a:gd name="connsiteY4" fmla="*/ 950305 h 1285339"/>
              <a:gd name="connsiteX5" fmla="*/ 207283 w 1781366"/>
              <a:gd name="connsiteY5" fmla="*/ 84070 h 1285339"/>
              <a:gd name="connsiteX6" fmla="*/ 981619 w 1781366"/>
              <a:gd name="connsiteY6" fmla="*/ 0 h 1285339"/>
              <a:gd name="connsiteX0" fmla="*/ 981619 w 1781366"/>
              <a:gd name="connsiteY0" fmla="*/ 0 h 1318581"/>
              <a:gd name="connsiteX1" fmla="*/ 1781366 w 1781366"/>
              <a:gd name="connsiteY1" fmla="*/ 335034 h 1318581"/>
              <a:gd name="connsiteX2" fmla="*/ 1637959 w 1781366"/>
              <a:gd name="connsiteY2" fmla="*/ 1234511 h 1318581"/>
              <a:gd name="connsiteX3" fmla="*/ 863624 w 1781366"/>
              <a:gd name="connsiteY3" fmla="*/ 1318581 h 1318581"/>
              <a:gd name="connsiteX4" fmla="*/ 0 w 1781366"/>
              <a:gd name="connsiteY4" fmla="*/ 950305 h 1318581"/>
              <a:gd name="connsiteX5" fmla="*/ 207283 w 1781366"/>
              <a:gd name="connsiteY5" fmla="*/ 84070 h 1318581"/>
              <a:gd name="connsiteX6" fmla="*/ 981619 w 1781366"/>
              <a:gd name="connsiteY6" fmla="*/ 0 h 1318581"/>
              <a:gd name="connsiteX0" fmla="*/ 1014862 w 1814609"/>
              <a:gd name="connsiteY0" fmla="*/ 0 h 1318581"/>
              <a:gd name="connsiteX1" fmla="*/ 1814609 w 1814609"/>
              <a:gd name="connsiteY1" fmla="*/ 335034 h 1318581"/>
              <a:gd name="connsiteX2" fmla="*/ 1671202 w 1814609"/>
              <a:gd name="connsiteY2" fmla="*/ 1234511 h 1318581"/>
              <a:gd name="connsiteX3" fmla="*/ 896867 w 1814609"/>
              <a:gd name="connsiteY3" fmla="*/ 1318581 h 1318581"/>
              <a:gd name="connsiteX4" fmla="*/ 0 w 1814609"/>
              <a:gd name="connsiteY4" fmla="*/ 1014180 h 1318581"/>
              <a:gd name="connsiteX5" fmla="*/ 240526 w 1814609"/>
              <a:gd name="connsiteY5" fmla="*/ 84070 h 1318581"/>
              <a:gd name="connsiteX6" fmla="*/ 1014862 w 1814609"/>
              <a:gd name="connsiteY6" fmla="*/ 0 h 1318581"/>
              <a:gd name="connsiteX0" fmla="*/ 981620 w 1781367"/>
              <a:gd name="connsiteY0" fmla="*/ 0 h 1318581"/>
              <a:gd name="connsiteX1" fmla="*/ 1781367 w 1781367"/>
              <a:gd name="connsiteY1" fmla="*/ 335034 h 1318581"/>
              <a:gd name="connsiteX2" fmla="*/ 1637960 w 1781367"/>
              <a:gd name="connsiteY2" fmla="*/ 1234511 h 1318581"/>
              <a:gd name="connsiteX3" fmla="*/ 863625 w 1781367"/>
              <a:gd name="connsiteY3" fmla="*/ 1318581 h 1318581"/>
              <a:gd name="connsiteX4" fmla="*/ 0 w 1781367"/>
              <a:gd name="connsiteY4" fmla="*/ 950305 h 1318581"/>
              <a:gd name="connsiteX5" fmla="*/ 207284 w 1781367"/>
              <a:gd name="connsiteY5" fmla="*/ 84070 h 1318581"/>
              <a:gd name="connsiteX6" fmla="*/ 981620 w 1781367"/>
              <a:gd name="connsiteY6" fmla="*/ 0 h 1318581"/>
              <a:gd name="connsiteX0" fmla="*/ 981620 w 1781367"/>
              <a:gd name="connsiteY0" fmla="*/ 0 h 1318581"/>
              <a:gd name="connsiteX1" fmla="*/ 1781367 w 1781367"/>
              <a:gd name="connsiteY1" fmla="*/ 335034 h 1318581"/>
              <a:gd name="connsiteX2" fmla="*/ 1637960 w 1781367"/>
              <a:gd name="connsiteY2" fmla="*/ 1234511 h 1318581"/>
              <a:gd name="connsiteX3" fmla="*/ 863625 w 1781367"/>
              <a:gd name="connsiteY3" fmla="*/ 1318581 h 1318581"/>
              <a:gd name="connsiteX4" fmla="*/ 0 w 1781367"/>
              <a:gd name="connsiteY4" fmla="*/ 950305 h 1318581"/>
              <a:gd name="connsiteX5" fmla="*/ 271159 w 1781367"/>
              <a:gd name="connsiteY5" fmla="*/ 117314 h 1318581"/>
              <a:gd name="connsiteX6" fmla="*/ 981620 w 1781367"/>
              <a:gd name="connsiteY6" fmla="*/ 0 h 1318581"/>
              <a:gd name="connsiteX0" fmla="*/ 919422 w 1719169"/>
              <a:gd name="connsiteY0" fmla="*/ 0 h 1318581"/>
              <a:gd name="connsiteX1" fmla="*/ 1719169 w 1719169"/>
              <a:gd name="connsiteY1" fmla="*/ 335034 h 1318581"/>
              <a:gd name="connsiteX2" fmla="*/ 1575762 w 1719169"/>
              <a:gd name="connsiteY2" fmla="*/ 1234511 h 1318581"/>
              <a:gd name="connsiteX3" fmla="*/ 801427 w 1719169"/>
              <a:gd name="connsiteY3" fmla="*/ 1318581 h 1318581"/>
              <a:gd name="connsiteX4" fmla="*/ 0 w 1719169"/>
              <a:gd name="connsiteY4" fmla="*/ 972344 h 1318581"/>
              <a:gd name="connsiteX5" fmla="*/ 208961 w 1719169"/>
              <a:gd name="connsiteY5" fmla="*/ 117314 h 1318581"/>
              <a:gd name="connsiteX6" fmla="*/ 919422 w 1719169"/>
              <a:gd name="connsiteY6" fmla="*/ 0 h 1318581"/>
              <a:gd name="connsiteX0" fmla="*/ 820625 w 1719169"/>
              <a:gd name="connsiteY0" fmla="*/ 0 h 1299151"/>
              <a:gd name="connsiteX1" fmla="*/ 1719169 w 1719169"/>
              <a:gd name="connsiteY1" fmla="*/ 315604 h 1299151"/>
              <a:gd name="connsiteX2" fmla="*/ 1575762 w 1719169"/>
              <a:gd name="connsiteY2" fmla="*/ 1215081 h 1299151"/>
              <a:gd name="connsiteX3" fmla="*/ 801427 w 1719169"/>
              <a:gd name="connsiteY3" fmla="*/ 1299151 h 1299151"/>
              <a:gd name="connsiteX4" fmla="*/ 0 w 1719169"/>
              <a:gd name="connsiteY4" fmla="*/ 952914 h 1299151"/>
              <a:gd name="connsiteX5" fmla="*/ 208961 w 1719169"/>
              <a:gd name="connsiteY5" fmla="*/ 97884 h 1299151"/>
              <a:gd name="connsiteX6" fmla="*/ 820625 w 1719169"/>
              <a:gd name="connsiteY6" fmla="*/ 0 h 1299151"/>
              <a:gd name="connsiteX0" fmla="*/ 820625 w 1719169"/>
              <a:gd name="connsiteY0" fmla="*/ 0 h 1257316"/>
              <a:gd name="connsiteX1" fmla="*/ 1719169 w 1719169"/>
              <a:gd name="connsiteY1" fmla="*/ 315604 h 1257316"/>
              <a:gd name="connsiteX2" fmla="*/ 1575762 w 1719169"/>
              <a:gd name="connsiteY2" fmla="*/ 1215081 h 1257316"/>
              <a:gd name="connsiteX3" fmla="*/ 896867 w 1719169"/>
              <a:gd name="connsiteY3" fmla="*/ 1257316 h 1257316"/>
              <a:gd name="connsiteX4" fmla="*/ 0 w 1719169"/>
              <a:gd name="connsiteY4" fmla="*/ 952914 h 1257316"/>
              <a:gd name="connsiteX5" fmla="*/ 208961 w 1719169"/>
              <a:gd name="connsiteY5" fmla="*/ 97884 h 1257316"/>
              <a:gd name="connsiteX6" fmla="*/ 820625 w 1719169"/>
              <a:gd name="connsiteY6" fmla="*/ 0 h 1257316"/>
              <a:gd name="connsiteX0" fmla="*/ 820625 w 1719169"/>
              <a:gd name="connsiteY0" fmla="*/ 0 h 1257316"/>
              <a:gd name="connsiteX1" fmla="*/ 1719169 w 1719169"/>
              <a:gd name="connsiteY1" fmla="*/ 315604 h 1257316"/>
              <a:gd name="connsiteX2" fmla="*/ 1637961 w 1719169"/>
              <a:gd name="connsiteY2" fmla="*/ 1237120 h 1257316"/>
              <a:gd name="connsiteX3" fmla="*/ 896867 w 1719169"/>
              <a:gd name="connsiteY3" fmla="*/ 1257316 h 1257316"/>
              <a:gd name="connsiteX4" fmla="*/ 0 w 1719169"/>
              <a:gd name="connsiteY4" fmla="*/ 952914 h 1257316"/>
              <a:gd name="connsiteX5" fmla="*/ 208961 w 1719169"/>
              <a:gd name="connsiteY5" fmla="*/ 97884 h 1257316"/>
              <a:gd name="connsiteX6" fmla="*/ 820625 w 1719169"/>
              <a:gd name="connsiteY6" fmla="*/ 0 h 1257316"/>
              <a:gd name="connsiteX0" fmla="*/ 1270363 w 2168907"/>
              <a:gd name="connsiteY0" fmla="*/ 0 h 1257316"/>
              <a:gd name="connsiteX1" fmla="*/ 2168907 w 2168907"/>
              <a:gd name="connsiteY1" fmla="*/ 315604 h 1257316"/>
              <a:gd name="connsiteX2" fmla="*/ 2087699 w 2168907"/>
              <a:gd name="connsiteY2" fmla="*/ 1237120 h 1257316"/>
              <a:gd name="connsiteX3" fmla="*/ 1346605 w 2168907"/>
              <a:gd name="connsiteY3" fmla="*/ 1257316 h 1257316"/>
              <a:gd name="connsiteX4" fmla="*/ 0 w 2168907"/>
              <a:gd name="connsiteY4" fmla="*/ 881210 h 1257316"/>
              <a:gd name="connsiteX5" fmla="*/ 658699 w 2168907"/>
              <a:gd name="connsiteY5" fmla="*/ 97884 h 1257316"/>
              <a:gd name="connsiteX6" fmla="*/ 1270363 w 2168907"/>
              <a:gd name="connsiteY6" fmla="*/ 0 h 1257316"/>
              <a:gd name="connsiteX0" fmla="*/ 1270363 w 2168907"/>
              <a:gd name="connsiteY0" fmla="*/ 115385 h 1372701"/>
              <a:gd name="connsiteX1" fmla="*/ 2168907 w 2168907"/>
              <a:gd name="connsiteY1" fmla="*/ 430989 h 1372701"/>
              <a:gd name="connsiteX2" fmla="*/ 2087699 w 2168907"/>
              <a:gd name="connsiteY2" fmla="*/ 1352505 h 1372701"/>
              <a:gd name="connsiteX3" fmla="*/ 1346605 w 2168907"/>
              <a:gd name="connsiteY3" fmla="*/ 1372701 h 1372701"/>
              <a:gd name="connsiteX4" fmla="*/ 0 w 2168907"/>
              <a:gd name="connsiteY4" fmla="*/ 996595 h 1372701"/>
              <a:gd name="connsiteX5" fmla="*/ 112775 w 2168907"/>
              <a:gd name="connsiteY5" fmla="*/ 0 h 1372701"/>
              <a:gd name="connsiteX6" fmla="*/ 1270363 w 2168907"/>
              <a:gd name="connsiteY6" fmla="*/ 115385 h 1372701"/>
              <a:gd name="connsiteX0" fmla="*/ 1270363 w 2238255"/>
              <a:gd name="connsiteY0" fmla="*/ 115385 h 1999090"/>
              <a:gd name="connsiteX1" fmla="*/ 2168907 w 2238255"/>
              <a:gd name="connsiteY1" fmla="*/ 430989 h 1999090"/>
              <a:gd name="connsiteX2" fmla="*/ 2238255 w 2238255"/>
              <a:gd name="connsiteY2" fmla="*/ 1999090 h 1999090"/>
              <a:gd name="connsiteX3" fmla="*/ 1346605 w 2238255"/>
              <a:gd name="connsiteY3" fmla="*/ 1372701 h 1999090"/>
              <a:gd name="connsiteX4" fmla="*/ 0 w 2238255"/>
              <a:gd name="connsiteY4" fmla="*/ 996595 h 1999090"/>
              <a:gd name="connsiteX5" fmla="*/ 112775 w 2238255"/>
              <a:gd name="connsiteY5" fmla="*/ 0 h 1999090"/>
              <a:gd name="connsiteX6" fmla="*/ 1270363 w 2238255"/>
              <a:gd name="connsiteY6" fmla="*/ 115385 h 1999090"/>
              <a:gd name="connsiteX0" fmla="*/ 1270363 w 2238255"/>
              <a:gd name="connsiteY0" fmla="*/ 115385 h 1999090"/>
              <a:gd name="connsiteX1" fmla="*/ 2168907 w 2238255"/>
              <a:gd name="connsiteY1" fmla="*/ 430989 h 1999090"/>
              <a:gd name="connsiteX2" fmla="*/ 2238255 w 2238255"/>
              <a:gd name="connsiteY2" fmla="*/ 1999090 h 1999090"/>
              <a:gd name="connsiteX3" fmla="*/ 1466530 w 2238255"/>
              <a:gd name="connsiteY3" fmla="*/ 1922166 h 1999090"/>
              <a:gd name="connsiteX4" fmla="*/ 0 w 2238255"/>
              <a:gd name="connsiteY4" fmla="*/ 996595 h 1999090"/>
              <a:gd name="connsiteX5" fmla="*/ 112775 w 2238255"/>
              <a:gd name="connsiteY5" fmla="*/ 0 h 1999090"/>
              <a:gd name="connsiteX6" fmla="*/ 1270363 w 2238255"/>
              <a:gd name="connsiteY6" fmla="*/ 115385 h 1999090"/>
              <a:gd name="connsiteX0" fmla="*/ 1270363 w 2992395"/>
              <a:gd name="connsiteY0" fmla="*/ 115385 h 1999090"/>
              <a:gd name="connsiteX1" fmla="*/ 2992395 w 2992395"/>
              <a:gd name="connsiteY1" fmla="*/ 1173926 h 1999090"/>
              <a:gd name="connsiteX2" fmla="*/ 2238255 w 2992395"/>
              <a:gd name="connsiteY2" fmla="*/ 1999090 h 1999090"/>
              <a:gd name="connsiteX3" fmla="*/ 1466530 w 2992395"/>
              <a:gd name="connsiteY3" fmla="*/ 1922166 h 1999090"/>
              <a:gd name="connsiteX4" fmla="*/ 0 w 2992395"/>
              <a:gd name="connsiteY4" fmla="*/ 996595 h 1999090"/>
              <a:gd name="connsiteX5" fmla="*/ 112775 w 2992395"/>
              <a:gd name="connsiteY5" fmla="*/ 0 h 1999090"/>
              <a:gd name="connsiteX6" fmla="*/ 1270363 w 2992395"/>
              <a:gd name="connsiteY6" fmla="*/ 115385 h 1999090"/>
              <a:gd name="connsiteX0" fmla="*/ 2172451 w 2992395"/>
              <a:gd name="connsiteY0" fmla="*/ 97798 h 1999090"/>
              <a:gd name="connsiteX1" fmla="*/ 2992395 w 2992395"/>
              <a:gd name="connsiteY1" fmla="*/ 1173926 h 1999090"/>
              <a:gd name="connsiteX2" fmla="*/ 2238255 w 2992395"/>
              <a:gd name="connsiteY2" fmla="*/ 1999090 h 1999090"/>
              <a:gd name="connsiteX3" fmla="*/ 1466530 w 2992395"/>
              <a:gd name="connsiteY3" fmla="*/ 1922166 h 1999090"/>
              <a:gd name="connsiteX4" fmla="*/ 0 w 2992395"/>
              <a:gd name="connsiteY4" fmla="*/ 996595 h 1999090"/>
              <a:gd name="connsiteX5" fmla="*/ 112775 w 2992395"/>
              <a:gd name="connsiteY5" fmla="*/ 0 h 1999090"/>
              <a:gd name="connsiteX6" fmla="*/ 2172451 w 2992395"/>
              <a:gd name="connsiteY6" fmla="*/ 97798 h 1999090"/>
              <a:gd name="connsiteX0" fmla="*/ 2172451 w 2897887"/>
              <a:gd name="connsiteY0" fmla="*/ 97798 h 1999090"/>
              <a:gd name="connsiteX1" fmla="*/ 2897887 w 2897887"/>
              <a:gd name="connsiteY1" fmla="*/ 1043565 h 1999090"/>
              <a:gd name="connsiteX2" fmla="*/ 2238255 w 2897887"/>
              <a:gd name="connsiteY2" fmla="*/ 1999090 h 1999090"/>
              <a:gd name="connsiteX3" fmla="*/ 1466530 w 2897887"/>
              <a:gd name="connsiteY3" fmla="*/ 1922166 h 1999090"/>
              <a:gd name="connsiteX4" fmla="*/ 0 w 2897887"/>
              <a:gd name="connsiteY4" fmla="*/ 996595 h 1999090"/>
              <a:gd name="connsiteX5" fmla="*/ 112775 w 2897887"/>
              <a:gd name="connsiteY5" fmla="*/ 0 h 1999090"/>
              <a:gd name="connsiteX6" fmla="*/ 2172451 w 2897887"/>
              <a:gd name="connsiteY6" fmla="*/ 97798 h 1999090"/>
              <a:gd name="connsiteX0" fmla="*/ 2172451 w 2897887"/>
              <a:gd name="connsiteY0" fmla="*/ 97798 h 1999090"/>
              <a:gd name="connsiteX1" fmla="*/ 2897887 w 2897887"/>
              <a:gd name="connsiteY1" fmla="*/ 1043565 h 1999090"/>
              <a:gd name="connsiteX2" fmla="*/ 2238255 w 2897887"/>
              <a:gd name="connsiteY2" fmla="*/ 1999090 h 1999090"/>
              <a:gd name="connsiteX3" fmla="*/ 1466530 w 2897887"/>
              <a:gd name="connsiteY3" fmla="*/ 1922166 h 1999090"/>
              <a:gd name="connsiteX4" fmla="*/ 454959 w 2897887"/>
              <a:gd name="connsiteY4" fmla="*/ 746311 h 1999090"/>
              <a:gd name="connsiteX5" fmla="*/ 0 w 2897887"/>
              <a:gd name="connsiteY5" fmla="*/ 996595 h 1999090"/>
              <a:gd name="connsiteX6" fmla="*/ 112775 w 2897887"/>
              <a:gd name="connsiteY6" fmla="*/ 0 h 1999090"/>
              <a:gd name="connsiteX7" fmla="*/ 2172451 w 2897887"/>
              <a:gd name="connsiteY7" fmla="*/ 97798 h 1999090"/>
              <a:gd name="connsiteX0" fmla="*/ 2059676 w 2785112"/>
              <a:gd name="connsiteY0" fmla="*/ 97798 h 1999090"/>
              <a:gd name="connsiteX1" fmla="*/ 2785112 w 2785112"/>
              <a:gd name="connsiteY1" fmla="*/ 1043565 h 1999090"/>
              <a:gd name="connsiteX2" fmla="*/ 2125480 w 2785112"/>
              <a:gd name="connsiteY2" fmla="*/ 1999090 h 1999090"/>
              <a:gd name="connsiteX3" fmla="*/ 1353755 w 2785112"/>
              <a:gd name="connsiteY3" fmla="*/ 1922166 h 1999090"/>
              <a:gd name="connsiteX4" fmla="*/ 342184 w 2785112"/>
              <a:gd name="connsiteY4" fmla="*/ 746311 h 1999090"/>
              <a:gd name="connsiteX5" fmla="*/ 342184 w 2785112"/>
              <a:gd name="connsiteY5" fmla="*/ 746311 h 1999090"/>
              <a:gd name="connsiteX6" fmla="*/ 0 w 2785112"/>
              <a:gd name="connsiteY6" fmla="*/ 0 h 1999090"/>
              <a:gd name="connsiteX7" fmla="*/ 2059676 w 2785112"/>
              <a:gd name="connsiteY7" fmla="*/ 97798 h 1999090"/>
              <a:gd name="connsiteX0" fmla="*/ 1717492 w 2442928"/>
              <a:gd name="connsiteY0" fmla="*/ 468005 h 2369297"/>
              <a:gd name="connsiteX1" fmla="*/ 2442928 w 2442928"/>
              <a:gd name="connsiteY1" fmla="*/ 1413772 h 2369297"/>
              <a:gd name="connsiteX2" fmla="*/ 1783296 w 2442928"/>
              <a:gd name="connsiteY2" fmla="*/ 2369297 h 2369297"/>
              <a:gd name="connsiteX3" fmla="*/ 1011571 w 2442928"/>
              <a:gd name="connsiteY3" fmla="*/ 2292373 h 2369297"/>
              <a:gd name="connsiteX4" fmla="*/ 0 w 2442928"/>
              <a:gd name="connsiteY4" fmla="*/ 1116518 h 2369297"/>
              <a:gd name="connsiteX5" fmla="*/ 0 w 2442928"/>
              <a:gd name="connsiteY5" fmla="*/ 1116518 h 2369297"/>
              <a:gd name="connsiteX6" fmla="*/ 662241 w 2442928"/>
              <a:gd name="connsiteY6" fmla="*/ 0 h 2369297"/>
              <a:gd name="connsiteX7" fmla="*/ 1717492 w 2442928"/>
              <a:gd name="connsiteY7" fmla="*/ 468005 h 2369297"/>
              <a:gd name="connsiteX0" fmla="*/ 1806782 w 2532218"/>
              <a:gd name="connsiteY0" fmla="*/ 468005 h 2369297"/>
              <a:gd name="connsiteX1" fmla="*/ 2532218 w 2532218"/>
              <a:gd name="connsiteY1" fmla="*/ 1413772 h 2369297"/>
              <a:gd name="connsiteX2" fmla="*/ 1872586 w 2532218"/>
              <a:gd name="connsiteY2" fmla="*/ 2369297 h 2369297"/>
              <a:gd name="connsiteX3" fmla="*/ 1100861 w 2532218"/>
              <a:gd name="connsiteY3" fmla="*/ 2292373 h 2369297"/>
              <a:gd name="connsiteX4" fmla="*/ 89290 w 2532218"/>
              <a:gd name="connsiteY4" fmla="*/ 1116518 h 2369297"/>
              <a:gd name="connsiteX5" fmla="*/ 0 w 2532218"/>
              <a:gd name="connsiteY5" fmla="*/ 664170 h 2369297"/>
              <a:gd name="connsiteX6" fmla="*/ 751531 w 2532218"/>
              <a:gd name="connsiteY6" fmla="*/ 0 h 2369297"/>
              <a:gd name="connsiteX7" fmla="*/ 1806782 w 2532218"/>
              <a:gd name="connsiteY7" fmla="*/ 468005 h 2369297"/>
              <a:gd name="connsiteX0" fmla="*/ 1768321 w 2493757"/>
              <a:gd name="connsiteY0" fmla="*/ 468005 h 2369297"/>
              <a:gd name="connsiteX1" fmla="*/ 2493757 w 2493757"/>
              <a:gd name="connsiteY1" fmla="*/ 1413772 h 2369297"/>
              <a:gd name="connsiteX2" fmla="*/ 1834125 w 2493757"/>
              <a:gd name="connsiteY2" fmla="*/ 2369297 h 2369297"/>
              <a:gd name="connsiteX3" fmla="*/ 1062400 w 2493757"/>
              <a:gd name="connsiteY3" fmla="*/ 2292373 h 2369297"/>
              <a:gd name="connsiteX4" fmla="*/ 50829 w 2493757"/>
              <a:gd name="connsiteY4" fmla="*/ 1116518 h 2369297"/>
              <a:gd name="connsiteX5" fmla="*/ 0 w 2493757"/>
              <a:gd name="connsiteY5" fmla="*/ 278308 h 2369297"/>
              <a:gd name="connsiteX6" fmla="*/ 713070 w 2493757"/>
              <a:gd name="connsiteY6" fmla="*/ 0 h 2369297"/>
              <a:gd name="connsiteX7" fmla="*/ 1768321 w 2493757"/>
              <a:gd name="connsiteY7" fmla="*/ 468005 h 2369297"/>
              <a:gd name="connsiteX0" fmla="*/ 1914338 w 2639774"/>
              <a:gd name="connsiteY0" fmla="*/ 468005 h 2369297"/>
              <a:gd name="connsiteX1" fmla="*/ 2639774 w 2639774"/>
              <a:gd name="connsiteY1" fmla="*/ 1413772 h 2369297"/>
              <a:gd name="connsiteX2" fmla="*/ 1980142 w 2639774"/>
              <a:gd name="connsiteY2" fmla="*/ 2369297 h 2369297"/>
              <a:gd name="connsiteX3" fmla="*/ 1208417 w 2639774"/>
              <a:gd name="connsiteY3" fmla="*/ 2292373 h 2369297"/>
              <a:gd name="connsiteX4" fmla="*/ 0 w 2639774"/>
              <a:gd name="connsiteY4" fmla="*/ 1338779 h 2369297"/>
              <a:gd name="connsiteX5" fmla="*/ 146017 w 2639774"/>
              <a:gd name="connsiteY5" fmla="*/ 278308 h 2369297"/>
              <a:gd name="connsiteX6" fmla="*/ 859087 w 2639774"/>
              <a:gd name="connsiteY6" fmla="*/ 0 h 2369297"/>
              <a:gd name="connsiteX7" fmla="*/ 1914338 w 2639774"/>
              <a:gd name="connsiteY7" fmla="*/ 468005 h 2369297"/>
              <a:gd name="connsiteX0" fmla="*/ 1911728 w 2639774"/>
              <a:gd name="connsiteY0" fmla="*/ 629000 h 2369297"/>
              <a:gd name="connsiteX1" fmla="*/ 2639774 w 2639774"/>
              <a:gd name="connsiteY1" fmla="*/ 1413772 h 2369297"/>
              <a:gd name="connsiteX2" fmla="*/ 1980142 w 2639774"/>
              <a:gd name="connsiteY2" fmla="*/ 2369297 h 2369297"/>
              <a:gd name="connsiteX3" fmla="*/ 1208417 w 2639774"/>
              <a:gd name="connsiteY3" fmla="*/ 2292373 h 2369297"/>
              <a:gd name="connsiteX4" fmla="*/ 0 w 2639774"/>
              <a:gd name="connsiteY4" fmla="*/ 1338779 h 2369297"/>
              <a:gd name="connsiteX5" fmla="*/ 146017 w 2639774"/>
              <a:gd name="connsiteY5" fmla="*/ 278308 h 2369297"/>
              <a:gd name="connsiteX6" fmla="*/ 859087 w 2639774"/>
              <a:gd name="connsiteY6" fmla="*/ 0 h 2369297"/>
              <a:gd name="connsiteX7" fmla="*/ 1911728 w 2639774"/>
              <a:gd name="connsiteY7" fmla="*/ 629000 h 2369297"/>
              <a:gd name="connsiteX0" fmla="*/ 1911728 w 2606531"/>
              <a:gd name="connsiteY0" fmla="*/ 629000 h 2369297"/>
              <a:gd name="connsiteX1" fmla="*/ 2606531 w 2606531"/>
              <a:gd name="connsiteY1" fmla="*/ 1477648 h 2369297"/>
              <a:gd name="connsiteX2" fmla="*/ 1980142 w 2606531"/>
              <a:gd name="connsiteY2" fmla="*/ 2369297 h 2369297"/>
              <a:gd name="connsiteX3" fmla="*/ 1208417 w 2606531"/>
              <a:gd name="connsiteY3" fmla="*/ 2292373 h 2369297"/>
              <a:gd name="connsiteX4" fmla="*/ 0 w 2606531"/>
              <a:gd name="connsiteY4" fmla="*/ 1338779 h 2369297"/>
              <a:gd name="connsiteX5" fmla="*/ 146017 w 2606531"/>
              <a:gd name="connsiteY5" fmla="*/ 278308 h 2369297"/>
              <a:gd name="connsiteX6" fmla="*/ 859087 w 2606531"/>
              <a:gd name="connsiteY6" fmla="*/ 0 h 2369297"/>
              <a:gd name="connsiteX7" fmla="*/ 1911728 w 2606531"/>
              <a:gd name="connsiteY7" fmla="*/ 629000 h 2369297"/>
              <a:gd name="connsiteX0" fmla="*/ 1911728 w 2540046"/>
              <a:gd name="connsiteY0" fmla="*/ 629000 h 2369297"/>
              <a:gd name="connsiteX1" fmla="*/ 2540046 w 2540046"/>
              <a:gd name="connsiteY1" fmla="*/ 1605400 h 2369297"/>
              <a:gd name="connsiteX2" fmla="*/ 1980142 w 2540046"/>
              <a:gd name="connsiteY2" fmla="*/ 2369297 h 2369297"/>
              <a:gd name="connsiteX3" fmla="*/ 1208417 w 2540046"/>
              <a:gd name="connsiteY3" fmla="*/ 2292373 h 2369297"/>
              <a:gd name="connsiteX4" fmla="*/ 0 w 2540046"/>
              <a:gd name="connsiteY4" fmla="*/ 1338779 h 2369297"/>
              <a:gd name="connsiteX5" fmla="*/ 146017 w 2540046"/>
              <a:gd name="connsiteY5" fmla="*/ 278308 h 2369297"/>
              <a:gd name="connsiteX6" fmla="*/ 859087 w 2540046"/>
              <a:gd name="connsiteY6" fmla="*/ 0 h 2369297"/>
              <a:gd name="connsiteX7" fmla="*/ 1911728 w 2540046"/>
              <a:gd name="connsiteY7" fmla="*/ 629000 h 2369297"/>
              <a:gd name="connsiteX0" fmla="*/ 1783976 w 2540046"/>
              <a:gd name="connsiteY0" fmla="*/ 562515 h 2369297"/>
              <a:gd name="connsiteX1" fmla="*/ 2540046 w 2540046"/>
              <a:gd name="connsiteY1" fmla="*/ 1605400 h 2369297"/>
              <a:gd name="connsiteX2" fmla="*/ 1980142 w 2540046"/>
              <a:gd name="connsiteY2" fmla="*/ 2369297 h 2369297"/>
              <a:gd name="connsiteX3" fmla="*/ 1208417 w 2540046"/>
              <a:gd name="connsiteY3" fmla="*/ 2292373 h 2369297"/>
              <a:gd name="connsiteX4" fmla="*/ 0 w 2540046"/>
              <a:gd name="connsiteY4" fmla="*/ 1338779 h 2369297"/>
              <a:gd name="connsiteX5" fmla="*/ 146017 w 2540046"/>
              <a:gd name="connsiteY5" fmla="*/ 278308 h 2369297"/>
              <a:gd name="connsiteX6" fmla="*/ 859087 w 2540046"/>
              <a:gd name="connsiteY6" fmla="*/ 0 h 2369297"/>
              <a:gd name="connsiteX7" fmla="*/ 1783976 w 2540046"/>
              <a:gd name="connsiteY7" fmla="*/ 562515 h 2369297"/>
              <a:gd name="connsiteX0" fmla="*/ 1783976 w 2540046"/>
              <a:gd name="connsiteY0" fmla="*/ 398910 h 2205692"/>
              <a:gd name="connsiteX1" fmla="*/ 2540046 w 2540046"/>
              <a:gd name="connsiteY1" fmla="*/ 1441795 h 2205692"/>
              <a:gd name="connsiteX2" fmla="*/ 1980142 w 2540046"/>
              <a:gd name="connsiteY2" fmla="*/ 2205692 h 2205692"/>
              <a:gd name="connsiteX3" fmla="*/ 1208417 w 2540046"/>
              <a:gd name="connsiteY3" fmla="*/ 2128768 h 2205692"/>
              <a:gd name="connsiteX4" fmla="*/ 0 w 2540046"/>
              <a:gd name="connsiteY4" fmla="*/ 1175174 h 2205692"/>
              <a:gd name="connsiteX5" fmla="*/ 146017 w 2540046"/>
              <a:gd name="connsiteY5" fmla="*/ 114703 h 2205692"/>
              <a:gd name="connsiteX6" fmla="*/ 1017469 w 2540046"/>
              <a:gd name="connsiteY6" fmla="*/ 0 h 2205692"/>
              <a:gd name="connsiteX7" fmla="*/ 1783976 w 2540046"/>
              <a:gd name="connsiteY7" fmla="*/ 398910 h 2205692"/>
              <a:gd name="connsiteX0" fmla="*/ 1783976 w 2540046"/>
              <a:gd name="connsiteY0" fmla="*/ 398910 h 2205692"/>
              <a:gd name="connsiteX1" fmla="*/ 2540046 w 2540046"/>
              <a:gd name="connsiteY1" fmla="*/ 1441795 h 2205692"/>
              <a:gd name="connsiteX2" fmla="*/ 1980142 w 2540046"/>
              <a:gd name="connsiteY2" fmla="*/ 2205692 h 2205692"/>
              <a:gd name="connsiteX3" fmla="*/ 1208417 w 2540046"/>
              <a:gd name="connsiteY3" fmla="*/ 2128768 h 2205692"/>
              <a:gd name="connsiteX4" fmla="*/ 0 w 2540046"/>
              <a:gd name="connsiteY4" fmla="*/ 1175174 h 2205692"/>
              <a:gd name="connsiteX5" fmla="*/ 176649 w 2540046"/>
              <a:gd name="connsiteY5" fmla="*/ 211821 h 2205692"/>
              <a:gd name="connsiteX6" fmla="*/ 1017469 w 2540046"/>
              <a:gd name="connsiteY6" fmla="*/ 0 h 2205692"/>
              <a:gd name="connsiteX7" fmla="*/ 1783976 w 2540046"/>
              <a:gd name="connsiteY7" fmla="*/ 398910 h 2205692"/>
              <a:gd name="connsiteX0" fmla="*/ 1817220 w 2573290"/>
              <a:gd name="connsiteY0" fmla="*/ 398910 h 2205692"/>
              <a:gd name="connsiteX1" fmla="*/ 2573290 w 2573290"/>
              <a:gd name="connsiteY1" fmla="*/ 1441795 h 2205692"/>
              <a:gd name="connsiteX2" fmla="*/ 2013386 w 2573290"/>
              <a:gd name="connsiteY2" fmla="*/ 2205692 h 2205692"/>
              <a:gd name="connsiteX3" fmla="*/ 1241661 w 2573290"/>
              <a:gd name="connsiteY3" fmla="*/ 2128768 h 2205692"/>
              <a:gd name="connsiteX4" fmla="*/ 0 w 2573290"/>
              <a:gd name="connsiteY4" fmla="*/ 1239049 h 2205692"/>
              <a:gd name="connsiteX5" fmla="*/ 209893 w 2573290"/>
              <a:gd name="connsiteY5" fmla="*/ 211821 h 2205692"/>
              <a:gd name="connsiteX6" fmla="*/ 1050713 w 2573290"/>
              <a:gd name="connsiteY6" fmla="*/ 0 h 2205692"/>
              <a:gd name="connsiteX7" fmla="*/ 1817220 w 2573290"/>
              <a:gd name="connsiteY7" fmla="*/ 398910 h 2205692"/>
              <a:gd name="connsiteX0" fmla="*/ 1720103 w 2573290"/>
              <a:gd name="connsiteY0" fmla="*/ 429542 h 2205692"/>
              <a:gd name="connsiteX1" fmla="*/ 2573290 w 2573290"/>
              <a:gd name="connsiteY1" fmla="*/ 1441795 h 2205692"/>
              <a:gd name="connsiteX2" fmla="*/ 2013386 w 2573290"/>
              <a:gd name="connsiteY2" fmla="*/ 2205692 h 2205692"/>
              <a:gd name="connsiteX3" fmla="*/ 1241661 w 2573290"/>
              <a:gd name="connsiteY3" fmla="*/ 2128768 h 2205692"/>
              <a:gd name="connsiteX4" fmla="*/ 0 w 2573290"/>
              <a:gd name="connsiteY4" fmla="*/ 1239049 h 2205692"/>
              <a:gd name="connsiteX5" fmla="*/ 209893 w 2573290"/>
              <a:gd name="connsiteY5" fmla="*/ 211821 h 2205692"/>
              <a:gd name="connsiteX6" fmla="*/ 1050713 w 2573290"/>
              <a:gd name="connsiteY6" fmla="*/ 0 h 2205692"/>
              <a:gd name="connsiteX7" fmla="*/ 1720103 w 2573290"/>
              <a:gd name="connsiteY7" fmla="*/ 429542 h 2205692"/>
              <a:gd name="connsiteX0" fmla="*/ 1720103 w 2445539"/>
              <a:gd name="connsiteY0" fmla="*/ 429542 h 2205692"/>
              <a:gd name="connsiteX1" fmla="*/ 2445539 w 2445539"/>
              <a:gd name="connsiteY1" fmla="*/ 1375309 h 2205692"/>
              <a:gd name="connsiteX2" fmla="*/ 2013386 w 2445539"/>
              <a:gd name="connsiteY2" fmla="*/ 2205692 h 2205692"/>
              <a:gd name="connsiteX3" fmla="*/ 1241661 w 2445539"/>
              <a:gd name="connsiteY3" fmla="*/ 2128768 h 2205692"/>
              <a:gd name="connsiteX4" fmla="*/ 0 w 2445539"/>
              <a:gd name="connsiteY4" fmla="*/ 1239049 h 2205692"/>
              <a:gd name="connsiteX5" fmla="*/ 209893 w 2445539"/>
              <a:gd name="connsiteY5" fmla="*/ 211821 h 2205692"/>
              <a:gd name="connsiteX6" fmla="*/ 1050713 w 2445539"/>
              <a:gd name="connsiteY6" fmla="*/ 0 h 2205692"/>
              <a:gd name="connsiteX7" fmla="*/ 1720103 w 2445539"/>
              <a:gd name="connsiteY7" fmla="*/ 429542 h 2205692"/>
              <a:gd name="connsiteX0" fmla="*/ 1720103 w 2445539"/>
              <a:gd name="connsiteY0" fmla="*/ 429542 h 2139207"/>
              <a:gd name="connsiteX1" fmla="*/ 2445539 w 2445539"/>
              <a:gd name="connsiteY1" fmla="*/ 1375309 h 2139207"/>
              <a:gd name="connsiteX2" fmla="*/ 1885635 w 2445539"/>
              <a:gd name="connsiteY2" fmla="*/ 2139207 h 2139207"/>
              <a:gd name="connsiteX3" fmla="*/ 1241661 w 2445539"/>
              <a:gd name="connsiteY3" fmla="*/ 2128768 h 2139207"/>
              <a:gd name="connsiteX4" fmla="*/ 0 w 2445539"/>
              <a:gd name="connsiteY4" fmla="*/ 1239049 h 2139207"/>
              <a:gd name="connsiteX5" fmla="*/ 209893 w 2445539"/>
              <a:gd name="connsiteY5" fmla="*/ 211821 h 2139207"/>
              <a:gd name="connsiteX6" fmla="*/ 1050713 w 2445539"/>
              <a:gd name="connsiteY6" fmla="*/ 0 h 2139207"/>
              <a:gd name="connsiteX7" fmla="*/ 1720103 w 2445539"/>
              <a:gd name="connsiteY7" fmla="*/ 429542 h 2139207"/>
              <a:gd name="connsiteX0" fmla="*/ 1720103 w 2445539"/>
              <a:gd name="connsiteY0" fmla="*/ 429542 h 2139207"/>
              <a:gd name="connsiteX1" fmla="*/ 2445539 w 2445539"/>
              <a:gd name="connsiteY1" fmla="*/ 1375309 h 2139207"/>
              <a:gd name="connsiteX2" fmla="*/ 1885635 w 2445539"/>
              <a:gd name="connsiteY2" fmla="*/ 2139207 h 2139207"/>
              <a:gd name="connsiteX3" fmla="*/ 1147152 w 2445539"/>
              <a:gd name="connsiteY3" fmla="*/ 1998408 h 2139207"/>
              <a:gd name="connsiteX4" fmla="*/ 0 w 2445539"/>
              <a:gd name="connsiteY4" fmla="*/ 1239049 h 2139207"/>
              <a:gd name="connsiteX5" fmla="*/ 209893 w 2445539"/>
              <a:gd name="connsiteY5" fmla="*/ 211821 h 2139207"/>
              <a:gd name="connsiteX6" fmla="*/ 1050713 w 2445539"/>
              <a:gd name="connsiteY6" fmla="*/ 0 h 2139207"/>
              <a:gd name="connsiteX7" fmla="*/ 1720103 w 2445539"/>
              <a:gd name="connsiteY7" fmla="*/ 429542 h 2139207"/>
              <a:gd name="connsiteX0" fmla="*/ 1720103 w 2345811"/>
              <a:gd name="connsiteY0" fmla="*/ 429542 h 2139207"/>
              <a:gd name="connsiteX1" fmla="*/ 2345811 w 2345811"/>
              <a:gd name="connsiteY1" fmla="*/ 1566936 h 2139207"/>
              <a:gd name="connsiteX2" fmla="*/ 1885635 w 2345811"/>
              <a:gd name="connsiteY2" fmla="*/ 2139207 h 2139207"/>
              <a:gd name="connsiteX3" fmla="*/ 1147152 w 2345811"/>
              <a:gd name="connsiteY3" fmla="*/ 1998408 h 2139207"/>
              <a:gd name="connsiteX4" fmla="*/ 0 w 2345811"/>
              <a:gd name="connsiteY4" fmla="*/ 1239049 h 2139207"/>
              <a:gd name="connsiteX5" fmla="*/ 209893 w 2345811"/>
              <a:gd name="connsiteY5" fmla="*/ 211821 h 2139207"/>
              <a:gd name="connsiteX6" fmla="*/ 1050713 w 2345811"/>
              <a:gd name="connsiteY6" fmla="*/ 0 h 2139207"/>
              <a:gd name="connsiteX7" fmla="*/ 1720103 w 2345811"/>
              <a:gd name="connsiteY7" fmla="*/ 429542 h 2139207"/>
              <a:gd name="connsiteX0" fmla="*/ 1720103 w 2345811"/>
              <a:gd name="connsiteY0" fmla="*/ 429542 h 2172449"/>
              <a:gd name="connsiteX1" fmla="*/ 2345811 w 2345811"/>
              <a:gd name="connsiteY1" fmla="*/ 1566936 h 2172449"/>
              <a:gd name="connsiteX2" fmla="*/ 1949510 w 2345811"/>
              <a:gd name="connsiteY2" fmla="*/ 2172449 h 2172449"/>
              <a:gd name="connsiteX3" fmla="*/ 1147152 w 2345811"/>
              <a:gd name="connsiteY3" fmla="*/ 1998408 h 2172449"/>
              <a:gd name="connsiteX4" fmla="*/ 0 w 2345811"/>
              <a:gd name="connsiteY4" fmla="*/ 1239049 h 2172449"/>
              <a:gd name="connsiteX5" fmla="*/ 209893 w 2345811"/>
              <a:gd name="connsiteY5" fmla="*/ 211821 h 2172449"/>
              <a:gd name="connsiteX6" fmla="*/ 1050713 w 2345811"/>
              <a:gd name="connsiteY6" fmla="*/ 0 h 2172449"/>
              <a:gd name="connsiteX7" fmla="*/ 1720103 w 2345811"/>
              <a:gd name="connsiteY7" fmla="*/ 429542 h 2172449"/>
              <a:gd name="connsiteX0" fmla="*/ 1720103 w 2345811"/>
              <a:gd name="connsiteY0" fmla="*/ 496028 h 2238935"/>
              <a:gd name="connsiteX1" fmla="*/ 2345811 w 2345811"/>
              <a:gd name="connsiteY1" fmla="*/ 1633422 h 2238935"/>
              <a:gd name="connsiteX2" fmla="*/ 1949510 w 2345811"/>
              <a:gd name="connsiteY2" fmla="*/ 2238935 h 2238935"/>
              <a:gd name="connsiteX3" fmla="*/ 1147152 w 2345811"/>
              <a:gd name="connsiteY3" fmla="*/ 2064894 h 2238935"/>
              <a:gd name="connsiteX4" fmla="*/ 0 w 2345811"/>
              <a:gd name="connsiteY4" fmla="*/ 1305535 h 2238935"/>
              <a:gd name="connsiteX5" fmla="*/ 209893 w 2345811"/>
              <a:gd name="connsiteY5" fmla="*/ 278307 h 2238935"/>
              <a:gd name="connsiteX6" fmla="*/ 922963 w 2345811"/>
              <a:gd name="connsiteY6" fmla="*/ 0 h 2238935"/>
              <a:gd name="connsiteX7" fmla="*/ 1720103 w 2345811"/>
              <a:gd name="connsiteY7" fmla="*/ 496028 h 2238935"/>
              <a:gd name="connsiteX0" fmla="*/ 1717493 w 2345811"/>
              <a:gd name="connsiteY0" fmla="*/ 657024 h 2238935"/>
              <a:gd name="connsiteX1" fmla="*/ 2345811 w 2345811"/>
              <a:gd name="connsiteY1" fmla="*/ 1633422 h 2238935"/>
              <a:gd name="connsiteX2" fmla="*/ 1949510 w 2345811"/>
              <a:gd name="connsiteY2" fmla="*/ 2238935 h 2238935"/>
              <a:gd name="connsiteX3" fmla="*/ 1147152 w 2345811"/>
              <a:gd name="connsiteY3" fmla="*/ 2064894 h 2238935"/>
              <a:gd name="connsiteX4" fmla="*/ 0 w 2345811"/>
              <a:gd name="connsiteY4" fmla="*/ 1305535 h 2238935"/>
              <a:gd name="connsiteX5" fmla="*/ 209893 w 2345811"/>
              <a:gd name="connsiteY5" fmla="*/ 278307 h 2238935"/>
              <a:gd name="connsiteX6" fmla="*/ 922963 w 2345811"/>
              <a:gd name="connsiteY6" fmla="*/ 0 h 2238935"/>
              <a:gd name="connsiteX7" fmla="*/ 1717493 w 2345811"/>
              <a:gd name="connsiteY7" fmla="*/ 657024 h 2238935"/>
              <a:gd name="connsiteX0" fmla="*/ 1717493 w 2345811"/>
              <a:gd name="connsiteY0" fmla="*/ 396302 h 1978213"/>
              <a:gd name="connsiteX1" fmla="*/ 2345811 w 2345811"/>
              <a:gd name="connsiteY1" fmla="*/ 1372700 h 1978213"/>
              <a:gd name="connsiteX2" fmla="*/ 1949510 w 2345811"/>
              <a:gd name="connsiteY2" fmla="*/ 1978213 h 1978213"/>
              <a:gd name="connsiteX3" fmla="*/ 1147152 w 2345811"/>
              <a:gd name="connsiteY3" fmla="*/ 1804172 h 1978213"/>
              <a:gd name="connsiteX4" fmla="*/ 0 w 2345811"/>
              <a:gd name="connsiteY4" fmla="*/ 1044813 h 1978213"/>
              <a:gd name="connsiteX5" fmla="*/ 209893 w 2345811"/>
              <a:gd name="connsiteY5" fmla="*/ 17585 h 1978213"/>
              <a:gd name="connsiteX6" fmla="*/ 1111980 w 2345811"/>
              <a:gd name="connsiteY6" fmla="*/ 0 h 1978213"/>
              <a:gd name="connsiteX7" fmla="*/ 1717493 w 2345811"/>
              <a:gd name="connsiteY7" fmla="*/ 396302 h 1978213"/>
              <a:gd name="connsiteX0" fmla="*/ 1750734 w 2379052"/>
              <a:gd name="connsiteY0" fmla="*/ 396302 h 1978213"/>
              <a:gd name="connsiteX1" fmla="*/ 2379052 w 2379052"/>
              <a:gd name="connsiteY1" fmla="*/ 1372700 h 1978213"/>
              <a:gd name="connsiteX2" fmla="*/ 1982751 w 2379052"/>
              <a:gd name="connsiteY2" fmla="*/ 1978213 h 1978213"/>
              <a:gd name="connsiteX3" fmla="*/ 1180393 w 2379052"/>
              <a:gd name="connsiteY3" fmla="*/ 1804172 h 1978213"/>
              <a:gd name="connsiteX4" fmla="*/ 0 w 2379052"/>
              <a:gd name="connsiteY4" fmla="*/ 1108689 h 1978213"/>
              <a:gd name="connsiteX5" fmla="*/ 243134 w 2379052"/>
              <a:gd name="connsiteY5" fmla="*/ 17585 h 1978213"/>
              <a:gd name="connsiteX6" fmla="*/ 1145221 w 2379052"/>
              <a:gd name="connsiteY6" fmla="*/ 0 h 1978213"/>
              <a:gd name="connsiteX7" fmla="*/ 1750734 w 2379052"/>
              <a:gd name="connsiteY7" fmla="*/ 396302 h 1978213"/>
              <a:gd name="connsiteX0" fmla="*/ 1717493 w 2345811"/>
              <a:gd name="connsiteY0" fmla="*/ 396302 h 1978213"/>
              <a:gd name="connsiteX1" fmla="*/ 2345811 w 2345811"/>
              <a:gd name="connsiteY1" fmla="*/ 1372700 h 1978213"/>
              <a:gd name="connsiteX2" fmla="*/ 1949510 w 2345811"/>
              <a:gd name="connsiteY2" fmla="*/ 1978213 h 1978213"/>
              <a:gd name="connsiteX3" fmla="*/ 1147152 w 2345811"/>
              <a:gd name="connsiteY3" fmla="*/ 1804172 h 1978213"/>
              <a:gd name="connsiteX4" fmla="*/ 0 w 2345811"/>
              <a:gd name="connsiteY4" fmla="*/ 1044813 h 1978213"/>
              <a:gd name="connsiteX5" fmla="*/ 209893 w 2345811"/>
              <a:gd name="connsiteY5" fmla="*/ 17585 h 1978213"/>
              <a:gd name="connsiteX6" fmla="*/ 1111980 w 2345811"/>
              <a:gd name="connsiteY6" fmla="*/ 0 h 1978213"/>
              <a:gd name="connsiteX7" fmla="*/ 1717493 w 2345811"/>
              <a:gd name="connsiteY7" fmla="*/ 396302 h 1978213"/>
              <a:gd name="connsiteX0" fmla="*/ 1781369 w 2345811"/>
              <a:gd name="connsiteY0" fmla="*/ 429543 h 1978213"/>
              <a:gd name="connsiteX1" fmla="*/ 2345811 w 2345811"/>
              <a:gd name="connsiteY1" fmla="*/ 1372700 h 1978213"/>
              <a:gd name="connsiteX2" fmla="*/ 1949510 w 2345811"/>
              <a:gd name="connsiteY2" fmla="*/ 1978213 h 1978213"/>
              <a:gd name="connsiteX3" fmla="*/ 1147152 w 2345811"/>
              <a:gd name="connsiteY3" fmla="*/ 1804172 h 1978213"/>
              <a:gd name="connsiteX4" fmla="*/ 0 w 2345811"/>
              <a:gd name="connsiteY4" fmla="*/ 1044813 h 1978213"/>
              <a:gd name="connsiteX5" fmla="*/ 209893 w 2345811"/>
              <a:gd name="connsiteY5" fmla="*/ 17585 h 1978213"/>
              <a:gd name="connsiteX6" fmla="*/ 1111980 w 2345811"/>
              <a:gd name="connsiteY6" fmla="*/ 0 h 1978213"/>
              <a:gd name="connsiteX7" fmla="*/ 1781369 w 2345811"/>
              <a:gd name="connsiteY7" fmla="*/ 429543 h 1978213"/>
              <a:gd name="connsiteX0" fmla="*/ 1781369 w 2512024"/>
              <a:gd name="connsiteY0" fmla="*/ 429543 h 1978213"/>
              <a:gd name="connsiteX1" fmla="*/ 2512024 w 2512024"/>
              <a:gd name="connsiteY1" fmla="*/ 1053323 h 1978213"/>
              <a:gd name="connsiteX2" fmla="*/ 1949510 w 2512024"/>
              <a:gd name="connsiteY2" fmla="*/ 1978213 h 1978213"/>
              <a:gd name="connsiteX3" fmla="*/ 1147152 w 2512024"/>
              <a:gd name="connsiteY3" fmla="*/ 1804172 h 1978213"/>
              <a:gd name="connsiteX4" fmla="*/ 0 w 2512024"/>
              <a:gd name="connsiteY4" fmla="*/ 1044813 h 1978213"/>
              <a:gd name="connsiteX5" fmla="*/ 209893 w 2512024"/>
              <a:gd name="connsiteY5" fmla="*/ 17585 h 1978213"/>
              <a:gd name="connsiteX6" fmla="*/ 1111980 w 2512024"/>
              <a:gd name="connsiteY6" fmla="*/ 0 h 1978213"/>
              <a:gd name="connsiteX7" fmla="*/ 1781369 w 2512024"/>
              <a:gd name="connsiteY7" fmla="*/ 429543 h 1978213"/>
              <a:gd name="connsiteX0" fmla="*/ 1781369 w 2512024"/>
              <a:gd name="connsiteY0" fmla="*/ 429543 h 1804172"/>
              <a:gd name="connsiteX1" fmla="*/ 2512024 w 2512024"/>
              <a:gd name="connsiteY1" fmla="*/ 1053323 h 1804172"/>
              <a:gd name="connsiteX2" fmla="*/ 2049237 w 2512024"/>
              <a:gd name="connsiteY2" fmla="*/ 1786587 h 1804172"/>
              <a:gd name="connsiteX3" fmla="*/ 1147152 w 2512024"/>
              <a:gd name="connsiteY3" fmla="*/ 1804172 h 1804172"/>
              <a:gd name="connsiteX4" fmla="*/ 0 w 2512024"/>
              <a:gd name="connsiteY4" fmla="*/ 1044813 h 1804172"/>
              <a:gd name="connsiteX5" fmla="*/ 209893 w 2512024"/>
              <a:gd name="connsiteY5" fmla="*/ 17585 h 1804172"/>
              <a:gd name="connsiteX6" fmla="*/ 1111980 w 2512024"/>
              <a:gd name="connsiteY6" fmla="*/ 0 h 1804172"/>
              <a:gd name="connsiteX7" fmla="*/ 1781369 w 2512024"/>
              <a:gd name="connsiteY7" fmla="*/ 429543 h 1804172"/>
              <a:gd name="connsiteX0" fmla="*/ 1781369 w 2512024"/>
              <a:gd name="connsiteY0" fmla="*/ 429543 h 1804172"/>
              <a:gd name="connsiteX1" fmla="*/ 2512024 w 2512024"/>
              <a:gd name="connsiteY1" fmla="*/ 1053323 h 1804172"/>
              <a:gd name="connsiteX2" fmla="*/ 2115722 w 2512024"/>
              <a:gd name="connsiteY2" fmla="*/ 1658835 h 1804172"/>
              <a:gd name="connsiteX3" fmla="*/ 1147152 w 2512024"/>
              <a:gd name="connsiteY3" fmla="*/ 1804172 h 1804172"/>
              <a:gd name="connsiteX4" fmla="*/ 0 w 2512024"/>
              <a:gd name="connsiteY4" fmla="*/ 1044813 h 1804172"/>
              <a:gd name="connsiteX5" fmla="*/ 209893 w 2512024"/>
              <a:gd name="connsiteY5" fmla="*/ 17585 h 1804172"/>
              <a:gd name="connsiteX6" fmla="*/ 1111980 w 2512024"/>
              <a:gd name="connsiteY6" fmla="*/ 0 h 1804172"/>
              <a:gd name="connsiteX7" fmla="*/ 1781369 w 2512024"/>
              <a:gd name="connsiteY7" fmla="*/ 429543 h 1804172"/>
              <a:gd name="connsiteX0" fmla="*/ 1781369 w 2512024"/>
              <a:gd name="connsiteY0" fmla="*/ 429543 h 1742906"/>
              <a:gd name="connsiteX1" fmla="*/ 2512024 w 2512024"/>
              <a:gd name="connsiteY1" fmla="*/ 1053323 h 1742906"/>
              <a:gd name="connsiteX2" fmla="*/ 2115722 w 2512024"/>
              <a:gd name="connsiteY2" fmla="*/ 1658835 h 1742906"/>
              <a:gd name="connsiteX3" fmla="*/ 1341387 w 2512024"/>
              <a:gd name="connsiteY3" fmla="*/ 1742906 h 1742906"/>
              <a:gd name="connsiteX4" fmla="*/ 0 w 2512024"/>
              <a:gd name="connsiteY4" fmla="*/ 1044813 h 1742906"/>
              <a:gd name="connsiteX5" fmla="*/ 209893 w 2512024"/>
              <a:gd name="connsiteY5" fmla="*/ 17585 h 1742906"/>
              <a:gd name="connsiteX6" fmla="*/ 1111980 w 2512024"/>
              <a:gd name="connsiteY6" fmla="*/ 0 h 1742906"/>
              <a:gd name="connsiteX7" fmla="*/ 1781369 w 2512024"/>
              <a:gd name="connsiteY7" fmla="*/ 429543 h 1742906"/>
              <a:gd name="connsiteX0" fmla="*/ 1717493 w 2448148"/>
              <a:gd name="connsiteY0" fmla="*/ 429543 h 1742906"/>
              <a:gd name="connsiteX1" fmla="*/ 2448148 w 2448148"/>
              <a:gd name="connsiteY1" fmla="*/ 1053323 h 1742906"/>
              <a:gd name="connsiteX2" fmla="*/ 2051846 w 2448148"/>
              <a:gd name="connsiteY2" fmla="*/ 1658835 h 1742906"/>
              <a:gd name="connsiteX3" fmla="*/ 1277511 w 2448148"/>
              <a:gd name="connsiteY3" fmla="*/ 1742906 h 1742906"/>
              <a:gd name="connsiteX4" fmla="*/ 0 w 2448148"/>
              <a:gd name="connsiteY4" fmla="*/ 1078056 h 1742906"/>
              <a:gd name="connsiteX5" fmla="*/ 146017 w 2448148"/>
              <a:gd name="connsiteY5" fmla="*/ 17585 h 1742906"/>
              <a:gd name="connsiteX6" fmla="*/ 1048104 w 2448148"/>
              <a:gd name="connsiteY6" fmla="*/ 0 h 1742906"/>
              <a:gd name="connsiteX7" fmla="*/ 1717493 w 2448148"/>
              <a:gd name="connsiteY7" fmla="*/ 429543 h 1742906"/>
              <a:gd name="connsiteX0" fmla="*/ 1717493 w 2448148"/>
              <a:gd name="connsiteY0" fmla="*/ 445201 h 1758564"/>
              <a:gd name="connsiteX1" fmla="*/ 2448148 w 2448148"/>
              <a:gd name="connsiteY1" fmla="*/ 1068981 h 1758564"/>
              <a:gd name="connsiteX2" fmla="*/ 2051846 w 2448148"/>
              <a:gd name="connsiteY2" fmla="*/ 1674493 h 1758564"/>
              <a:gd name="connsiteX3" fmla="*/ 1277511 w 2448148"/>
              <a:gd name="connsiteY3" fmla="*/ 1758564 h 1758564"/>
              <a:gd name="connsiteX4" fmla="*/ 0 w 2448148"/>
              <a:gd name="connsiteY4" fmla="*/ 1093714 h 1758564"/>
              <a:gd name="connsiteX5" fmla="*/ 82142 w 2448148"/>
              <a:gd name="connsiteY5" fmla="*/ 0 h 1758564"/>
              <a:gd name="connsiteX6" fmla="*/ 1048104 w 2448148"/>
              <a:gd name="connsiteY6" fmla="*/ 15658 h 1758564"/>
              <a:gd name="connsiteX7" fmla="*/ 1717493 w 2448148"/>
              <a:gd name="connsiteY7" fmla="*/ 445201 h 1758564"/>
              <a:gd name="connsiteX0" fmla="*/ 1717493 w 2448148"/>
              <a:gd name="connsiteY0" fmla="*/ 493419 h 1806782"/>
              <a:gd name="connsiteX1" fmla="*/ 2448148 w 2448148"/>
              <a:gd name="connsiteY1" fmla="*/ 1117199 h 1806782"/>
              <a:gd name="connsiteX2" fmla="*/ 2051846 w 2448148"/>
              <a:gd name="connsiteY2" fmla="*/ 1722711 h 1806782"/>
              <a:gd name="connsiteX3" fmla="*/ 1277511 w 2448148"/>
              <a:gd name="connsiteY3" fmla="*/ 1806782 h 1806782"/>
              <a:gd name="connsiteX4" fmla="*/ 0 w 2448148"/>
              <a:gd name="connsiteY4" fmla="*/ 1141932 h 1806782"/>
              <a:gd name="connsiteX5" fmla="*/ 82142 w 2448148"/>
              <a:gd name="connsiteY5" fmla="*/ 48218 h 1806782"/>
              <a:gd name="connsiteX6" fmla="*/ 1081346 w 2448148"/>
              <a:gd name="connsiteY6" fmla="*/ 0 h 1806782"/>
              <a:gd name="connsiteX7" fmla="*/ 1717493 w 2448148"/>
              <a:gd name="connsiteY7" fmla="*/ 493419 h 1806782"/>
              <a:gd name="connsiteX0" fmla="*/ 1975604 w 2448148"/>
              <a:gd name="connsiteY0" fmla="*/ 465395 h 1806782"/>
              <a:gd name="connsiteX1" fmla="*/ 2448148 w 2448148"/>
              <a:gd name="connsiteY1" fmla="*/ 1117199 h 1806782"/>
              <a:gd name="connsiteX2" fmla="*/ 2051846 w 2448148"/>
              <a:gd name="connsiteY2" fmla="*/ 1722711 h 1806782"/>
              <a:gd name="connsiteX3" fmla="*/ 1277511 w 2448148"/>
              <a:gd name="connsiteY3" fmla="*/ 1806782 h 1806782"/>
              <a:gd name="connsiteX4" fmla="*/ 0 w 2448148"/>
              <a:gd name="connsiteY4" fmla="*/ 1141932 h 1806782"/>
              <a:gd name="connsiteX5" fmla="*/ 82142 w 2448148"/>
              <a:gd name="connsiteY5" fmla="*/ 48218 h 1806782"/>
              <a:gd name="connsiteX6" fmla="*/ 1081346 w 2448148"/>
              <a:gd name="connsiteY6" fmla="*/ 0 h 1806782"/>
              <a:gd name="connsiteX7" fmla="*/ 1975604 w 2448148"/>
              <a:gd name="connsiteY7" fmla="*/ 465395 h 1806782"/>
              <a:gd name="connsiteX0" fmla="*/ 1975604 w 2448148"/>
              <a:gd name="connsiteY0" fmla="*/ 465395 h 1742906"/>
              <a:gd name="connsiteX1" fmla="*/ 2448148 w 2448148"/>
              <a:gd name="connsiteY1" fmla="*/ 1117199 h 1742906"/>
              <a:gd name="connsiteX2" fmla="*/ 2051846 w 2448148"/>
              <a:gd name="connsiteY2" fmla="*/ 1722711 h 1742906"/>
              <a:gd name="connsiteX3" fmla="*/ 1310754 w 2448148"/>
              <a:gd name="connsiteY3" fmla="*/ 1742906 h 1742906"/>
              <a:gd name="connsiteX4" fmla="*/ 0 w 2448148"/>
              <a:gd name="connsiteY4" fmla="*/ 1141932 h 1742906"/>
              <a:gd name="connsiteX5" fmla="*/ 82142 w 2448148"/>
              <a:gd name="connsiteY5" fmla="*/ 48218 h 1742906"/>
              <a:gd name="connsiteX6" fmla="*/ 1081346 w 2448148"/>
              <a:gd name="connsiteY6" fmla="*/ 0 h 1742906"/>
              <a:gd name="connsiteX7" fmla="*/ 1975604 w 2448148"/>
              <a:gd name="connsiteY7" fmla="*/ 465395 h 1742906"/>
              <a:gd name="connsiteX0" fmla="*/ 1975604 w 2448148"/>
              <a:gd name="connsiteY0" fmla="*/ 465395 h 1753344"/>
              <a:gd name="connsiteX1" fmla="*/ 2448148 w 2448148"/>
              <a:gd name="connsiteY1" fmla="*/ 1117199 h 1753344"/>
              <a:gd name="connsiteX2" fmla="*/ 1954728 w 2448148"/>
              <a:gd name="connsiteY2" fmla="*/ 1753344 h 1753344"/>
              <a:gd name="connsiteX3" fmla="*/ 1310754 w 2448148"/>
              <a:gd name="connsiteY3" fmla="*/ 1742906 h 1753344"/>
              <a:gd name="connsiteX4" fmla="*/ 0 w 2448148"/>
              <a:gd name="connsiteY4" fmla="*/ 1141932 h 1753344"/>
              <a:gd name="connsiteX5" fmla="*/ 82142 w 2448148"/>
              <a:gd name="connsiteY5" fmla="*/ 48218 h 1753344"/>
              <a:gd name="connsiteX6" fmla="*/ 1081346 w 2448148"/>
              <a:gd name="connsiteY6" fmla="*/ 0 h 1753344"/>
              <a:gd name="connsiteX7" fmla="*/ 1975604 w 2448148"/>
              <a:gd name="connsiteY7" fmla="*/ 465395 h 1753344"/>
              <a:gd name="connsiteX0" fmla="*/ 1975604 w 2448148"/>
              <a:gd name="connsiteY0" fmla="*/ 465395 h 1753344"/>
              <a:gd name="connsiteX1" fmla="*/ 2448148 w 2448148"/>
              <a:gd name="connsiteY1" fmla="*/ 1117199 h 1753344"/>
              <a:gd name="connsiteX2" fmla="*/ 1954728 w 2448148"/>
              <a:gd name="connsiteY2" fmla="*/ 1753344 h 1753344"/>
              <a:gd name="connsiteX3" fmla="*/ 1119128 w 2448148"/>
              <a:gd name="connsiteY3" fmla="*/ 1643178 h 1753344"/>
              <a:gd name="connsiteX4" fmla="*/ 0 w 2448148"/>
              <a:gd name="connsiteY4" fmla="*/ 1141932 h 1753344"/>
              <a:gd name="connsiteX5" fmla="*/ 82142 w 2448148"/>
              <a:gd name="connsiteY5" fmla="*/ 48218 h 1753344"/>
              <a:gd name="connsiteX6" fmla="*/ 1081346 w 2448148"/>
              <a:gd name="connsiteY6" fmla="*/ 0 h 1753344"/>
              <a:gd name="connsiteX7" fmla="*/ 1975604 w 2448148"/>
              <a:gd name="connsiteY7" fmla="*/ 465395 h 1753344"/>
              <a:gd name="connsiteX0" fmla="*/ 1975604 w 2448148"/>
              <a:gd name="connsiteY0" fmla="*/ 465395 h 1686859"/>
              <a:gd name="connsiteX1" fmla="*/ 2448148 w 2448148"/>
              <a:gd name="connsiteY1" fmla="*/ 1117199 h 1686859"/>
              <a:gd name="connsiteX2" fmla="*/ 1826978 w 2448148"/>
              <a:gd name="connsiteY2" fmla="*/ 1686859 h 1686859"/>
              <a:gd name="connsiteX3" fmla="*/ 1119128 w 2448148"/>
              <a:gd name="connsiteY3" fmla="*/ 1643178 h 1686859"/>
              <a:gd name="connsiteX4" fmla="*/ 0 w 2448148"/>
              <a:gd name="connsiteY4" fmla="*/ 1141932 h 1686859"/>
              <a:gd name="connsiteX5" fmla="*/ 82142 w 2448148"/>
              <a:gd name="connsiteY5" fmla="*/ 48218 h 1686859"/>
              <a:gd name="connsiteX6" fmla="*/ 1081346 w 2448148"/>
              <a:gd name="connsiteY6" fmla="*/ 0 h 1686859"/>
              <a:gd name="connsiteX7" fmla="*/ 1975604 w 2448148"/>
              <a:gd name="connsiteY7" fmla="*/ 465395 h 1686859"/>
              <a:gd name="connsiteX0" fmla="*/ 1975604 w 2317787"/>
              <a:gd name="connsiteY0" fmla="*/ 465395 h 1686859"/>
              <a:gd name="connsiteX1" fmla="*/ 2317787 w 2317787"/>
              <a:gd name="connsiteY1" fmla="*/ 1211706 h 1686859"/>
              <a:gd name="connsiteX2" fmla="*/ 1826978 w 2317787"/>
              <a:gd name="connsiteY2" fmla="*/ 1686859 h 1686859"/>
              <a:gd name="connsiteX3" fmla="*/ 1119128 w 2317787"/>
              <a:gd name="connsiteY3" fmla="*/ 1643178 h 1686859"/>
              <a:gd name="connsiteX4" fmla="*/ 0 w 2317787"/>
              <a:gd name="connsiteY4" fmla="*/ 1141932 h 1686859"/>
              <a:gd name="connsiteX5" fmla="*/ 82142 w 2317787"/>
              <a:gd name="connsiteY5" fmla="*/ 48218 h 1686859"/>
              <a:gd name="connsiteX6" fmla="*/ 1081346 w 2317787"/>
              <a:gd name="connsiteY6" fmla="*/ 0 h 1686859"/>
              <a:gd name="connsiteX7" fmla="*/ 1975604 w 2317787"/>
              <a:gd name="connsiteY7" fmla="*/ 465395 h 1686859"/>
              <a:gd name="connsiteX0" fmla="*/ 2133989 w 2317787"/>
              <a:gd name="connsiteY0" fmla="*/ 628998 h 1686859"/>
              <a:gd name="connsiteX1" fmla="*/ 2317787 w 2317787"/>
              <a:gd name="connsiteY1" fmla="*/ 1211706 h 1686859"/>
              <a:gd name="connsiteX2" fmla="*/ 1826978 w 2317787"/>
              <a:gd name="connsiteY2" fmla="*/ 1686859 h 1686859"/>
              <a:gd name="connsiteX3" fmla="*/ 1119128 w 2317787"/>
              <a:gd name="connsiteY3" fmla="*/ 1643178 h 1686859"/>
              <a:gd name="connsiteX4" fmla="*/ 0 w 2317787"/>
              <a:gd name="connsiteY4" fmla="*/ 1141932 h 1686859"/>
              <a:gd name="connsiteX5" fmla="*/ 82142 w 2317787"/>
              <a:gd name="connsiteY5" fmla="*/ 48218 h 1686859"/>
              <a:gd name="connsiteX6" fmla="*/ 1081346 w 2317787"/>
              <a:gd name="connsiteY6" fmla="*/ 0 h 1686859"/>
              <a:gd name="connsiteX7" fmla="*/ 2133989 w 2317787"/>
              <a:gd name="connsiteY7" fmla="*/ 628998 h 1686859"/>
              <a:gd name="connsiteX0" fmla="*/ 2133989 w 2317787"/>
              <a:gd name="connsiteY0" fmla="*/ 631608 h 1689469"/>
              <a:gd name="connsiteX1" fmla="*/ 2317787 w 2317787"/>
              <a:gd name="connsiteY1" fmla="*/ 1214316 h 1689469"/>
              <a:gd name="connsiteX2" fmla="*/ 1826978 w 2317787"/>
              <a:gd name="connsiteY2" fmla="*/ 1689469 h 1689469"/>
              <a:gd name="connsiteX3" fmla="*/ 1119128 w 2317787"/>
              <a:gd name="connsiteY3" fmla="*/ 1645788 h 1689469"/>
              <a:gd name="connsiteX4" fmla="*/ 0 w 2317787"/>
              <a:gd name="connsiteY4" fmla="*/ 1144542 h 1689469"/>
              <a:gd name="connsiteX5" fmla="*/ 82142 w 2317787"/>
              <a:gd name="connsiteY5" fmla="*/ 50828 h 1689469"/>
              <a:gd name="connsiteX6" fmla="*/ 920353 w 2317787"/>
              <a:gd name="connsiteY6" fmla="*/ 0 h 1689469"/>
              <a:gd name="connsiteX7" fmla="*/ 2133989 w 2317787"/>
              <a:gd name="connsiteY7" fmla="*/ 631608 h 1689469"/>
              <a:gd name="connsiteX0" fmla="*/ 2133989 w 2317787"/>
              <a:gd name="connsiteY0" fmla="*/ 631608 h 1689469"/>
              <a:gd name="connsiteX1" fmla="*/ 2317787 w 2317787"/>
              <a:gd name="connsiteY1" fmla="*/ 1214316 h 1689469"/>
              <a:gd name="connsiteX2" fmla="*/ 1826978 w 2317787"/>
              <a:gd name="connsiteY2" fmla="*/ 1689469 h 1689469"/>
              <a:gd name="connsiteX3" fmla="*/ 1119128 w 2317787"/>
              <a:gd name="connsiteY3" fmla="*/ 1645788 h 1689469"/>
              <a:gd name="connsiteX4" fmla="*/ 0 w 2317787"/>
              <a:gd name="connsiteY4" fmla="*/ 1144542 h 1689469"/>
              <a:gd name="connsiteX5" fmla="*/ 79532 w 2317787"/>
              <a:gd name="connsiteY5" fmla="*/ 211822 h 1689469"/>
              <a:gd name="connsiteX6" fmla="*/ 920353 w 2317787"/>
              <a:gd name="connsiteY6" fmla="*/ 0 h 1689469"/>
              <a:gd name="connsiteX7" fmla="*/ 2133989 w 2317787"/>
              <a:gd name="connsiteY7" fmla="*/ 631608 h 1689469"/>
              <a:gd name="connsiteX0" fmla="*/ 2103356 w 2287154"/>
              <a:gd name="connsiteY0" fmla="*/ 631608 h 1689469"/>
              <a:gd name="connsiteX1" fmla="*/ 2287154 w 2287154"/>
              <a:gd name="connsiteY1" fmla="*/ 1214316 h 1689469"/>
              <a:gd name="connsiteX2" fmla="*/ 1796345 w 2287154"/>
              <a:gd name="connsiteY2" fmla="*/ 1689469 h 1689469"/>
              <a:gd name="connsiteX3" fmla="*/ 1088495 w 2287154"/>
              <a:gd name="connsiteY3" fmla="*/ 1645788 h 1689469"/>
              <a:gd name="connsiteX4" fmla="*/ 0 w 2287154"/>
              <a:gd name="connsiteY4" fmla="*/ 1241659 h 1689469"/>
              <a:gd name="connsiteX5" fmla="*/ 48899 w 2287154"/>
              <a:gd name="connsiteY5" fmla="*/ 211822 h 1689469"/>
              <a:gd name="connsiteX6" fmla="*/ 889720 w 2287154"/>
              <a:gd name="connsiteY6" fmla="*/ 0 h 1689469"/>
              <a:gd name="connsiteX7" fmla="*/ 2103356 w 2287154"/>
              <a:gd name="connsiteY7" fmla="*/ 631608 h 1689469"/>
              <a:gd name="connsiteX0" fmla="*/ 2103356 w 2287154"/>
              <a:gd name="connsiteY0" fmla="*/ 631608 h 1742906"/>
              <a:gd name="connsiteX1" fmla="*/ 2287154 w 2287154"/>
              <a:gd name="connsiteY1" fmla="*/ 1214316 h 1742906"/>
              <a:gd name="connsiteX2" fmla="*/ 1796345 w 2287154"/>
              <a:gd name="connsiteY2" fmla="*/ 1689469 h 1742906"/>
              <a:gd name="connsiteX3" fmla="*/ 1119126 w 2287154"/>
              <a:gd name="connsiteY3" fmla="*/ 1742906 h 1742906"/>
              <a:gd name="connsiteX4" fmla="*/ 0 w 2287154"/>
              <a:gd name="connsiteY4" fmla="*/ 1241659 h 1742906"/>
              <a:gd name="connsiteX5" fmla="*/ 48899 w 2287154"/>
              <a:gd name="connsiteY5" fmla="*/ 211822 h 1742906"/>
              <a:gd name="connsiteX6" fmla="*/ 889720 w 2287154"/>
              <a:gd name="connsiteY6" fmla="*/ 0 h 1742906"/>
              <a:gd name="connsiteX7" fmla="*/ 2103356 w 2287154"/>
              <a:gd name="connsiteY7" fmla="*/ 631608 h 1742906"/>
              <a:gd name="connsiteX0" fmla="*/ 2103356 w 2287154"/>
              <a:gd name="connsiteY0" fmla="*/ 534491 h 1645789"/>
              <a:gd name="connsiteX1" fmla="*/ 2287154 w 2287154"/>
              <a:gd name="connsiteY1" fmla="*/ 1117199 h 1645789"/>
              <a:gd name="connsiteX2" fmla="*/ 1796345 w 2287154"/>
              <a:gd name="connsiteY2" fmla="*/ 1592352 h 1645789"/>
              <a:gd name="connsiteX3" fmla="*/ 1119126 w 2287154"/>
              <a:gd name="connsiteY3" fmla="*/ 1645789 h 1645789"/>
              <a:gd name="connsiteX4" fmla="*/ 0 w 2287154"/>
              <a:gd name="connsiteY4" fmla="*/ 1144542 h 1645789"/>
              <a:gd name="connsiteX5" fmla="*/ 48899 w 2287154"/>
              <a:gd name="connsiteY5" fmla="*/ 114705 h 1645789"/>
              <a:gd name="connsiteX6" fmla="*/ 920352 w 2287154"/>
              <a:gd name="connsiteY6" fmla="*/ 0 h 1645789"/>
              <a:gd name="connsiteX7" fmla="*/ 2103356 w 2287154"/>
              <a:gd name="connsiteY7" fmla="*/ 534491 h 1645789"/>
              <a:gd name="connsiteX0" fmla="*/ 2103356 w 2287154"/>
              <a:gd name="connsiteY0" fmla="*/ 503857 h 1615155"/>
              <a:gd name="connsiteX1" fmla="*/ 2287154 w 2287154"/>
              <a:gd name="connsiteY1" fmla="*/ 1086565 h 1615155"/>
              <a:gd name="connsiteX2" fmla="*/ 1796345 w 2287154"/>
              <a:gd name="connsiteY2" fmla="*/ 1561718 h 1615155"/>
              <a:gd name="connsiteX3" fmla="*/ 1119126 w 2287154"/>
              <a:gd name="connsiteY3" fmla="*/ 1615155 h 1615155"/>
              <a:gd name="connsiteX4" fmla="*/ 0 w 2287154"/>
              <a:gd name="connsiteY4" fmla="*/ 1113908 h 1615155"/>
              <a:gd name="connsiteX5" fmla="*/ 48899 w 2287154"/>
              <a:gd name="connsiteY5" fmla="*/ 84071 h 1615155"/>
              <a:gd name="connsiteX6" fmla="*/ 823233 w 2287154"/>
              <a:gd name="connsiteY6" fmla="*/ 0 h 1615155"/>
              <a:gd name="connsiteX7" fmla="*/ 2103356 w 2287154"/>
              <a:gd name="connsiteY7" fmla="*/ 503857 h 1615155"/>
              <a:gd name="connsiteX0" fmla="*/ 2103356 w 2287154"/>
              <a:gd name="connsiteY0" fmla="*/ 567732 h 1679030"/>
              <a:gd name="connsiteX1" fmla="*/ 2287154 w 2287154"/>
              <a:gd name="connsiteY1" fmla="*/ 1150440 h 1679030"/>
              <a:gd name="connsiteX2" fmla="*/ 1796345 w 2287154"/>
              <a:gd name="connsiteY2" fmla="*/ 1625593 h 1679030"/>
              <a:gd name="connsiteX3" fmla="*/ 1119126 w 2287154"/>
              <a:gd name="connsiteY3" fmla="*/ 1679030 h 1679030"/>
              <a:gd name="connsiteX4" fmla="*/ 0 w 2287154"/>
              <a:gd name="connsiteY4" fmla="*/ 1177783 h 1679030"/>
              <a:gd name="connsiteX5" fmla="*/ 48899 w 2287154"/>
              <a:gd name="connsiteY5" fmla="*/ 147946 h 1679030"/>
              <a:gd name="connsiteX6" fmla="*/ 856476 w 2287154"/>
              <a:gd name="connsiteY6" fmla="*/ 0 h 1679030"/>
              <a:gd name="connsiteX7" fmla="*/ 2103356 w 2287154"/>
              <a:gd name="connsiteY7" fmla="*/ 567732 h 1679030"/>
              <a:gd name="connsiteX0" fmla="*/ 2151576 w 2335374"/>
              <a:gd name="connsiteY0" fmla="*/ 567732 h 1679030"/>
              <a:gd name="connsiteX1" fmla="*/ 2335374 w 2335374"/>
              <a:gd name="connsiteY1" fmla="*/ 1150440 h 1679030"/>
              <a:gd name="connsiteX2" fmla="*/ 1844565 w 2335374"/>
              <a:gd name="connsiteY2" fmla="*/ 1625593 h 1679030"/>
              <a:gd name="connsiteX3" fmla="*/ 1167346 w 2335374"/>
              <a:gd name="connsiteY3" fmla="*/ 1679030 h 1679030"/>
              <a:gd name="connsiteX4" fmla="*/ 48220 w 2335374"/>
              <a:gd name="connsiteY4" fmla="*/ 1177783 h 1679030"/>
              <a:gd name="connsiteX5" fmla="*/ 0 w 2335374"/>
              <a:gd name="connsiteY5" fmla="*/ 178579 h 1679030"/>
              <a:gd name="connsiteX6" fmla="*/ 904696 w 2335374"/>
              <a:gd name="connsiteY6" fmla="*/ 0 h 1679030"/>
              <a:gd name="connsiteX7" fmla="*/ 2151576 w 2335374"/>
              <a:gd name="connsiteY7" fmla="*/ 567732 h 1679030"/>
              <a:gd name="connsiteX0" fmla="*/ 2151576 w 2335374"/>
              <a:gd name="connsiteY0" fmla="*/ 567732 h 1679030"/>
              <a:gd name="connsiteX1" fmla="*/ 2335374 w 2335374"/>
              <a:gd name="connsiteY1" fmla="*/ 1150440 h 1679030"/>
              <a:gd name="connsiteX2" fmla="*/ 1844565 w 2335374"/>
              <a:gd name="connsiteY2" fmla="*/ 1625593 h 1679030"/>
              <a:gd name="connsiteX3" fmla="*/ 1167346 w 2335374"/>
              <a:gd name="connsiteY3" fmla="*/ 1679030 h 1679030"/>
              <a:gd name="connsiteX4" fmla="*/ 14976 w 2335374"/>
              <a:gd name="connsiteY4" fmla="*/ 1241659 h 1679030"/>
              <a:gd name="connsiteX5" fmla="*/ 0 w 2335374"/>
              <a:gd name="connsiteY5" fmla="*/ 178579 h 1679030"/>
              <a:gd name="connsiteX6" fmla="*/ 904696 w 2335374"/>
              <a:gd name="connsiteY6" fmla="*/ 0 h 1679030"/>
              <a:gd name="connsiteX7" fmla="*/ 2151576 w 2335374"/>
              <a:gd name="connsiteY7" fmla="*/ 567732 h 1679030"/>
              <a:gd name="connsiteX0" fmla="*/ 2151576 w 2335374"/>
              <a:gd name="connsiteY0" fmla="*/ 567732 h 1679030"/>
              <a:gd name="connsiteX1" fmla="*/ 2335374 w 2335374"/>
              <a:gd name="connsiteY1" fmla="*/ 1150440 h 1679030"/>
              <a:gd name="connsiteX2" fmla="*/ 1844565 w 2335374"/>
              <a:gd name="connsiteY2" fmla="*/ 1625593 h 1679030"/>
              <a:gd name="connsiteX3" fmla="*/ 1167346 w 2335374"/>
              <a:gd name="connsiteY3" fmla="*/ 1679030 h 1679030"/>
              <a:gd name="connsiteX4" fmla="*/ 14976 w 2335374"/>
              <a:gd name="connsiteY4" fmla="*/ 1241659 h 1679030"/>
              <a:gd name="connsiteX5" fmla="*/ 0 w 2335374"/>
              <a:gd name="connsiteY5" fmla="*/ 178579 h 1679030"/>
              <a:gd name="connsiteX6" fmla="*/ 904696 w 2335374"/>
              <a:gd name="connsiteY6" fmla="*/ 0 h 1679030"/>
              <a:gd name="connsiteX7" fmla="*/ 2151576 w 2335374"/>
              <a:gd name="connsiteY7" fmla="*/ 567732 h 1679030"/>
              <a:gd name="connsiteX0" fmla="*/ 2151576 w 2335374"/>
              <a:gd name="connsiteY0" fmla="*/ 470614 h 1581912"/>
              <a:gd name="connsiteX1" fmla="*/ 2335374 w 2335374"/>
              <a:gd name="connsiteY1" fmla="*/ 1053322 h 1581912"/>
              <a:gd name="connsiteX2" fmla="*/ 1844565 w 2335374"/>
              <a:gd name="connsiteY2" fmla="*/ 1528475 h 1581912"/>
              <a:gd name="connsiteX3" fmla="*/ 1167346 w 2335374"/>
              <a:gd name="connsiteY3" fmla="*/ 1581912 h 1581912"/>
              <a:gd name="connsiteX4" fmla="*/ 14976 w 2335374"/>
              <a:gd name="connsiteY4" fmla="*/ 1144541 h 1581912"/>
              <a:gd name="connsiteX5" fmla="*/ 0 w 2335374"/>
              <a:gd name="connsiteY5" fmla="*/ 81461 h 1581912"/>
              <a:gd name="connsiteX6" fmla="*/ 935329 w 2335374"/>
              <a:gd name="connsiteY6" fmla="*/ 0 h 1581912"/>
              <a:gd name="connsiteX7" fmla="*/ 2151576 w 2335374"/>
              <a:gd name="connsiteY7" fmla="*/ 470614 h 1581912"/>
              <a:gd name="connsiteX0" fmla="*/ 2215450 w 2335374"/>
              <a:gd name="connsiteY0" fmla="*/ 503857 h 1581912"/>
              <a:gd name="connsiteX1" fmla="*/ 2335374 w 2335374"/>
              <a:gd name="connsiteY1" fmla="*/ 1053322 h 1581912"/>
              <a:gd name="connsiteX2" fmla="*/ 1844565 w 2335374"/>
              <a:gd name="connsiteY2" fmla="*/ 1528475 h 1581912"/>
              <a:gd name="connsiteX3" fmla="*/ 1167346 w 2335374"/>
              <a:gd name="connsiteY3" fmla="*/ 1581912 h 1581912"/>
              <a:gd name="connsiteX4" fmla="*/ 14976 w 2335374"/>
              <a:gd name="connsiteY4" fmla="*/ 1144541 h 1581912"/>
              <a:gd name="connsiteX5" fmla="*/ 0 w 2335374"/>
              <a:gd name="connsiteY5" fmla="*/ 81461 h 1581912"/>
              <a:gd name="connsiteX6" fmla="*/ 935329 w 2335374"/>
              <a:gd name="connsiteY6" fmla="*/ 0 h 1581912"/>
              <a:gd name="connsiteX7" fmla="*/ 2215450 w 2335374"/>
              <a:gd name="connsiteY7" fmla="*/ 503857 h 1581912"/>
              <a:gd name="connsiteX0" fmla="*/ 2215450 w 2463124"/>
              <a:gd name="connsiteY0" fmla="*/ 503857 h 1581912"/>
              <a:gd name="connsiteX1" fmla="*/ 2463124 w 2463124"/>
              <a:gd name="connsiteY1" fmla="*/ 1119808 h 1581912"/>
              <a:gd name="connsiteX2" fmla="*/ 1844565 w 2463124"/>
              <a:gd name="connsiteY2" fmla="*/ 1528475 h 1581912"/>
              <a:gd name="connsiteX3" fmla="*/ 1167346 w 2463124"/>
              <a:gd name="connsiteY3" fmla="*/ 1581912 h 1581912"/>
              <a:gd name="connsiteX4" fmla="*/ 14976 w 2463124"/>
              <a:gd name="connsiteY4" fmla="*/ 1144541 h 1581912"/>
              <a:gd name="connsiteX5" fmla="*/ 0 w 2463124"/>
              <a:gd name="connsiteY5" fmla="*/ 81461 h 1581912"/>
              <a:gd name="connsiteX6" fmla="*/ 935329 w 2463124"/>
              <a:gd name="connsiteY6" fmla="*/ 0 h 1581912"/>
              <a:gd name="connsiteX7" fmla="*/ 2215450 w 2463124"/>
              <a:gd name="connsiteY7" fmla="*/ 503857 h 1581912"/>
              <a:gd name="connsiteX0" fmla="*/ 2215450 w 2463124"/>
              <a:gd name="connsiteY0" fmla="*/ 503857 h 1581912"/>
              <a:gd name="connsiteX1" fmla="*/ 2463124 w 2463124"/>
              <a:gd name="connsiteY1" fmla="*/ 1119808 h 1581912"/>
              <a:gd name="connsiteX2" fmla="*/ 1941681 w 2463124"/>
              <a:gd name="connsiteY2" fmla="*/ 1497842 h 1581912"/>
              <a:gd name="connsiteX3" fmla="*/ 1167346 w 2463124"/>
              <a:gd name="connsiteY3" fmla="*/ 1581912 h 1581912"/>
              <a:gd name="connsiteX4" fmla="*/ 14976 w 2463124"/>
              <a:gd name="connsiteY4" fmla="*/ 1144541 h 1581912"/>
              <a:gd name="connsiteX5" fmla="*/ 0 w 2463124"/>
              <a:gd name="connsiteY5" fmla="*/ 81461 h 1581912"/>
              <a:gd name="connsiteX6" fmla="*/ 935329 w 2463124"/>
              <a:gd name="connsiteY6" fmla="*/ 0 h 1581912"/>
              <a:gd name="connsiteX7" fmla="*/ 2215450 w 2463124"/>
              <a:gd name="connsiteY7" fmla="*/ 503857 h 1581912"/>
              <a:gd name="connsiteX0" fmla="*/ 2215450 w 2463124"/>
              <a:gd name="connsiteY0" fmla="*/ 503857 h 1515428"/>
              <a:gd name="connsiteX1" fmla="*/ 2463124 w 2463124"/>
              <a:gd name="connsiteY1" fmla="*/ 1119808 h 1515428"/>
              <a:gd name="connsiteX2" fmla="*/ 1941681 w 2463124"/>
              <a:gd name="connsiteY2" fmla="*/ 1497842 h 1515428"/>
              <a:gd name="connsiteX3" fmla="*/ 1039595 w 2463124"/>
              <a:gd name="connsiteY3" fmla="*/ 1515428 h 1515428"/>
              <a:gd name="connsiteX4" fmla="*/ 14976 w 2463124"/>
              <a:gd name="connsiteY4" fmla="*/ 1144541 h 1515428"/>
              <a:gd name="connsiteX5" fmla="*/ 0 w 2463124"/>
              <a:gd name="connsiteY5" fmla="*/ 81461 h 1515428"/>
              <a:gd name="connsiteX6" fmla="*/ 935329 w 2463124"/>
              <a:gd name="connsiteY6" fmla="*/ 0 h 1515428"/>
              <a:gd name="connsiteX7" fmla="*/ 2215450 w 2463124"/>
              <a:gd name="connsiteY7" fmla="*/ 503857 h 1515428"/>
              <a:gd name="connsiteX0" fmla="*/ 2215450 w 2463124"/>
              <a:gd name="connsiteY0" fmla="*/ 667460 h 1679031"/>
              <a:gd name="connsiteX1" fmla="*/ 2463124 w 2463124"/>
              <a:gd name="connsiteY1" fmla="*/ 1283411 h 1679031"/>
              <a:gd name="connsiteX2" fmla="*/ 1941681 w 2463124"/>
              <a:gd name="connsiteY2" fmla="*/ 1661445 h 1679031"/>
              <a:gd name="connsiteX3" fmla="*/ 1039595 w 2463124"/>
              <a:gd name="connsiteY3" fmla="*/ 1679031 h 1679031"/>
              <a:gd name="connsiteX4" fmla="*/ 14976 w 2463124"/>
              <a:gd name="connsiteY4" fmla="*/ 1308144 h 1679031"/>
              <a:gd name="connsiteX5" fmla="*/ 0 w 2463124"/>
              <a:gd name="connsiteY5" fmla="*/ 245064 h 1679031"/>
              <a:gd name="connsiteX6" fmla="*/ 776945 w 2463124"/>
              <a:gd name="connsiteY6" fmla="*/ 0 h 1679031"/>
              <a:gd name="connsiteX7" fmla="*/ 2215450 w 2463124"/>
              <a:gd name="connsiteY7" fmla="*/ 667460 h 1679031"/>
              <a:gd name="connsiteX0" fmla="*/ 2200474 w 2448148"/>
              <a:gd name="connsiteY0" fmla="*/ 667460 h 1679031"/>
              <a:gd name="connsiteX1" fmla="*/ 2448148 w 2448148"/>
              <a:gd name="connsiteY1" fmla="*/ 1283411 h 1679031"/>
              <a:gd name="connsiteX2" fmla="*/ 1926705 w 2448148"/>
              <a:gd name="connsiteY2" fmla="*/ 1661445 h 1679031"/>
              <a:gd name="connsiteX3" fmla="*/ 1024619 w 2448148"/>
              <a:gd name="connsiteY3" fmla="*/ 1679031 h 1679031"/>
              <a:gd name="connsiteX4" fmla="*/ 0 w 2448148"/>
              <a:gd name="connsiteY4" fmla="*/ 1308144 h 1679031"/>
              <a:gd name="connsiteX5" fmla="*/ 179260 w 2448148"/>
              <a:gd name="connsiteY5" fmla="*/ 183799 h 1679031"/>
              <a:gd name="connsiteX6" fmla="*/ 761969 w 2448148"/>
              <a:gd name="connsiteY6" fmla="*/ 0 h 1679031"/>
              <a:gd name="connsiteX7" fmla="*/ 2200474 w 2448148"/>
              <a:gd name="connsiteY7" fmla="*/ 667460 h 1679031"/>
              <a:gd name="connsiteX0" fmla="*/ 2259130 w 2506804"/>
              <a:gd name="connsiteY0" fmla="*/ 667460 h 1679031"/>
              <a:gd name="connsiteX1" fmla="*/ 2506804 w 2506804"/>
              <a:gd name="connsiteY1" fmla="*/ 1283411 h 1679031"/>
              <a:gd name="connsiteX2" fmla="*/ 1985361 w 2506804"/>
              <a:gd name="connsiteY2" fmla="*/ 1661445 h 1679031"/>
              <a:gd name="connsiteX3" fmla="*/ 1083275 w 2506804"/>
              <a:gd name="connsiteY3" fmla="*/ 1679031 h 1679031"/>
              <a:gd name="connsiteX4" fmla="*/ 0 w 2506804"/>
              <a:gd name="connsiteY4" fmla="*/ 952915 h 1679031"/>
              <a:gd name="connsiteX5" fmla="*/ 237916 w 2506804"/>
              <a:gd name="connsiteY5" fmla="*/ 183799 h 1679031"/>
              <a:gd name="connsiteX6" fmla="*/ 820625 w 2506804"/>
              <a:gd name="connsiteY6" fmla="*/ 0 h 1679031"/>
              <a:gd name="connsiteX7" fmla="*/ 2259130 w 2506804"/>
              <a:gd name="connsiteY7" fmla="*/ 667460 h 1679031"/>
              <a:gd name="connsiteX0" fmla="*/ 2259130 w 2506804"/>
              <a:gd name="connsiteY0" fmla="*/ 667460 h 1679032"/>
              <a:gd name="connsiteX1" fmla="*/ 2506804 w 2506804"/>
              <a:gd name="connsiteY1" fmla="*/ 1283411 h 1679032"/>
              <a:gd name="connsiteX2" fmla="*/ 1985361 w 2506804"/>
              <a:gd name="connsiteY2" fmla="*/ 1661445 h 1679032"/>
              <a:gd name="connsiteX3" fmla="*/ 1083275 w 2506804"/>
              <a:gd name="connsiteY3" fmla="*/ 1679032 h 1679032"/>
              <a:gd name="connsiteX4" fmla="*/ 0 w 2506804"/>
              <a:gd name="connsiteY4" fmla="*/ 952915 h 1679032"/>
              <a:gd name="connsiteX5" fmla="*/ 237916 w 2506804"/>
              <a:gd name="connsiteY5" fmla="*/ 183799 h 1679032"/>
              <a:gd name="connsiteX6" fmla="*/ 820625 w 2506804"/>
              <a:gd name="connsiteY6" fmla="*/ 0 h 1679032"/>
              <a:gd name="connsiteX7" fmla="*/ 2259130 w 2506804"/>
              <a:gd name="connsiteY7" fmla="*/ 667460 h 1679032"/>
              <a:gd name="connsiteX0" fmla="*/ 2259130 w 2506804"/>
              <a:gd name="connsiteY0" fmla="*/ 667460 h 1950191"/>
              <a:gd name="connsiteX1" fmla="*/ 2506804 w 2506804"/>
              <a:gd name="connsiteY1" fmla="*/ 1283411 h 1950191"/>
              <a:gd name="connsiteX2" fmla="*/ 1916267 w 2506804"/>
              <a:gd name="connsiteY2" fmla="*/ 1950191 h 1950191"/>
              <a:gd name="connsiteX3" fmla="*/ 1083275 w 2506804"/>
              <a:gd name="connsiteY3" fmla="*/ 1679032 h 1950191"/>
              <a:gd name="connsiteX4" fmla="*/ 0 w 2506804"/>
              <a:gd name="connsiteY4" fmla="*/ 952915 h 1950191"/>
              <a:gd name="connsiteX5" fmla="*/ 237916 w 2506804"/>
              <a:gd name="connsiteY5" fmla="*/ 183799 h 1950191"/>
              <a:gd name="connsiteX6" fmla="*/ 820625 w 2506804"/>
              <a:gd name="connsiteY6" fmla="*/ 0 h 1950191"/>
              <a:gd name="connsiteX7" fmla="*/ 2259130 w 2506804"/>
              <a:gd name="connsiteY7" fmla="*/ 667460 h 1950191"/>
              <a:gd name="connsiteX0" fmla="*/ 2259130 w 2540046"/>
              <a:gd name="connsiteY0" fmla="*/ 667460 h 1950191"/>
              <a:gd name="connsiteX1" fmla="*/ 2540046 w 2540046"/>
              <a:gd name="connsiteY1" fmla="*/ 1219538 h 1950191"/>
              <a:gd name="connsiteX2" fmla="*/ 1916267 w 2540046"/>
              <a:gd name="connsiteY2" fmla="*/ 1950191 h 1950191"/>
              <a:gd name="connsiteX3" fmla="*/ 1083275 w 2540046"/>
              <a:gd name="connsiteY3" fmla="*/ 1679032 h 1950191"/>
              <a:gd name="connsiteX4" fmla="*/ 0 w 2540046"/>
              <a:gd name="connsiteY4" fmla="*/ 952915 h 1950191"/>
              <a:gd name="connsiteX5" fmla="*/ 237916 w 2540046"/>
              <a:gd name="connsiteY5" fmla="*/ 183799 h 1950191"/>
              <a:gd name="connsiteX6" fmla="*/ 820625 w 2540046"/>
              <a:gd name="connsiteY6" fmla="*/ 0 h 1950191"/>
              <a:gd name="connsiteX7" fmla="*/ 2259130 w 2540046"/>
              <a:gd name="connsiteY7" fmla="*/ 667460 h 1950191"/>
              <a:gd name="connsiteX0" fmla="*/ 2162012 w 2540046"/>
              <a:gd name="connsiteY0" fmla="*/ 698095 h 1950191"/>
              <a:gd name="connsiteX1" fmla="*/ 2540046 w 2540046"/>
              <a:gd name="connsiteY1" fmla="*/ 1219538 h 1950191"/>
              <a:gd name="connsiteX2" fmla="*/ 1916267 w 2540046"/>
              <a:gd name="connsiteY2" fmla="*/ 1950191 h 1950191"/>
              <a:gd name="connsiteX3" fmla="*/ 1083275 w 2540046"/>
              <a:gd name="connsiteY3" fmla="*/ 1679032 h 1950191"/>
              <a:gd name="connsiteX4" fmla="*/ 0 w 2540046"/>
              <a:gd name="connsiteY4" fmla="*/ 952915 h 1950191"/>
              <a:gd name="connsiteX5" fmla="*/ 237916 w 2540046"/>
              <a:gd name="connsiteY5" fmla="*/ 183799 h 1950191"/>
              <a:gd name="connsiteX6" fmla="*/ 820625 w 2540046"/>
              <a:gd name="connsiteY6" fmla="*/ 0 h 1950191"/>
              <a:gd name="connsiteX7" fmla="*/ 2162012 w 2540046"/>
              <a:gd name="connsiteY7" fmla="*/ 698095 h 1950191"/>
              <a:gd name="connsiteX0" fmla="*/ 2162012 w 2540046"/>
              <a:gd name="connsiteY0" fmla="*/ 698095 h 1950191"/>
              <a:gd name="connsiteX1" fmla="*/ 2540046 w 2540046"/>
              <a:gd name="connsiteY1" fmla="*/ 1219538 h 1950191"/>
              <a:gd name="connsiteX2" fmla="*/ 1916267 w 2540046"/>
              <a:gd name="connsiteY2" fmla="*/ 1950191 h 1950191"/>
              <a:gd name="connsiteX3" fmla="*/ 1050033 w 2540046"/>
              <a:gd name="connsiteY3" fmla="*/ 1742909 h 1950191"/>
              <a:gd name="connsiteX4" fmla="*/ 0 w 2540046"/>
              <a:gd name="connsiteY4" fmla="*/ 952915 h 1950191"/>
              <a:gd name="connsiteX5" fmla="*/ 237916 w 2540046"/>
              <a:gd name="connsiteY5" fmla="*/ 183799 h 1950191"/>
              <a:gd name="connsiteX6" fmla="*/ 820625 w 2540046"/>
              <a:gd name="connsiteY6" fmla="*/ 0 h 1950191"/>
              <a:gd name="connsiteX7" fmla="*/ 2162012 w 2540046"/>
              <a:gd name="connsiteY7" fmla="*/ 698095 h 1950191"/>
              <a:gd name="connsiteX0" fmla="*/ 2195254 w 2540046"/>
              <a:gd name="connsiteY0" fmla="*/ 634219 h 1950191"/>
              <a:gd name="connsiteX1" fmla="*/ 2540046 w 2540046"/>
              <a:gd name="connsiteY1" fmla="*/ 1219538 h 1950191"/>
              <a:gd name="connsiteX2" fmla="*/ 1916267 w 2540046"/>
              <a:gd name="connsiteY2" fmla="*/ 1950191 h 1950191"/>
              <a:gd name="connsiteX3" fmla="*/ 1050033 w 2540046"/>
              <a:gd name="connsiteY3" fmla="*/ 1742909 h 1950191"/>
              <a:gd name="connsiteX4" fmla="*/ 0 w 2540046"/>
              <a:gd name="connsiteY4" fmla="*/ 952915 h 1950191"/>
              <a:gd name="connsiteX5" fmla="*/ 237916 w 2540046"/>
              <a:gd name="connsiteY5" fmla="*/ 183799 h 1950191"/>
              <a:gd name="connsiteX6" fmla="*/ 820625 w 2540046"/>
              <a:gd name="connsiteY6" fmla="*/ 0 h 1950191"/>
              <a:gd name="connsiteX7" fmla="*/ 2195254 w 2540046"/>
              <a:gd name="connsiteY7" fmla="*/ 634219 h 1950191"/>
              <a:gd name="connsiteX0" fmla="*/ 2195254 w 2452288"/>
              <a:gd name="connsiteY0" fmla="*/ 634219 h 1950191"/>
              <a:gd name="connsiteX1" fmla="*/ 2452288 w 2452288"/>
              <a:gd name="connsiteY1" fmla="*/ 1489237 h 1950191"/>
              <a:gd name="connsiteX2" fmla="*/ 1916267 w 2452288"/>
              <a:gd name="connsiteY2" fmla="*/ 1950191 h 1950191"/>
              <a:gd name="connsiteX3" fmla="*/ 1050033 w 2452288"/>
              <a:gd name="connsiteY3" fmla="*/ 1742909 h 1950191"/>
              <a:gd name="connsiteX4" fmla="*/ 0 w 2452288"/>
              <a:gd name="connsiteY4" fmla="*/ 952915 h 1950191"/>
              <a:gd name="connsiteX5" fmla="*/ 237916 w 2452288"/>
              <a:gd name="connsiteY5" fmla="*/ 183799 h 1950191"/>
              <a:gd name="connsiteX6" fmla="*/ 820625 w 2452288"/>
              <a:gd name="connsiteY6" fmla="*/ 0 h 1950191"/>
              <a:gd name="connsiteX7" fmla="*/ 2195254 w 2452288"/>
              <a:gd name="connsiteY7" fmla="*/ 634219 h 1950191"/>
              <a:gd name="connsiteX0" fmla="*/ 2289304 w 2452288"/>
              <a:gd name="connsiteY0" fmla="*/ 599569 h 1950191"/>
              <a:gd name="connsiteX1" fmla="*/ 2452288 w 2452288"/>
              <a:gd name="connsiteY1" fmla="*/ 1489237 h 1950191"/>
              <a:gd name="connsiteX2" fmla="*/ 1916267 w 2452288"/>
              <a:gd name="connsiteY2" fmla="*/ 1950191 h 1950191"/>
              <a:gd name="connsiteX3" fmla="*/ 1050033 w 2452288"/>
              <a:gd name="connsiteY3" fmla="*/ 1742909 h 1950191"/>
              <a:gd name="connsiteX4" fmla="*/ 0 w 2452288"/>
              <a:gd name="connsiteY4" fmla="*/ 952915 h 1950191"/>
              <a:gd name="connsiteX5" fmla="*/ 237916 w 2452288"/>
              <a:gd name="connsiteY5" fmla="*/ 183799 h 1950191"/>
              <a:gd name="connsiteX6" fmla="*/ 820625 w 2452288"/>
              <a:gd name="connsiteY6" fmla="*/ 0 h 1950191"/>
              <a:gd name="connsiteX7" fmla="*/ 2289304 w 2452288"/>
              <a:gd name="connsiteY7" fmla="*/ 599569 h 1950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52288" h="1950191">
                <a:moveTo>
                  <a:pt x="2289304" y="599569"/>
                </a:moveTo>
                <a:lnTo>
                  <a:pt x="2452288" y="1489237"/>
                </a:lnTo>
                <a:lnTo>
                  <a:pt x="1916267" y="1950191"/>
                </a:lnTo>
                <a:lnTo>
                  <a:pt x="1050033" y="1742909"/>
                </a:lnTo>
                <a:lnTo>
                  <a:pt x="0" y="952915"/>
                </a:lnTo>
                <a:lnTo>
                  <a:pt x="237916" y="183799"/>
                </a:lnTo>
                <a:lnTo>
                  <a:pt x="820625" y="0"/>
                </a:lnTo>
                <a:lnTo>
                  <a:pt x="2289304" y="599569"/>
                </a:lnTo>
                <a:close/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53" name="Figura a mano libera 52"/>
          <p:cNvSpPr/>
          <p:nvPr/>
        </p:nvSpPr>
        <p:spPr bwMode="auto">
          <a:xfrm rot="19950381">
            <a:off x="4276550" y="3077090"/>
            <a:ext cx="2226015" cy="1770246"/>
          </a:xfrm>
          <a:custGeom>
            <a:avLst/>
            <a:gdLst>
              <a:gd name="connsiteX0" fmla="*/ 1175657 w 2035629"/>
              <a:gd name="connsiteY0" fmla="*/ 0 h 1371600"/>
              <a:gd name="connsiteX1" fmla="*/ 2035629 w 2035629"/>
              <a:gd name="connsiteY1" fmla="*/ 391885 h 1371600"/>
              <a:gd name="connsiteX2" fmla="*/ 1828800 w 2035629"/>
              <a:gd name="connsiteY2" fmla="*/ 1262743 h 1371600"/>
              <a:gd name="connsiteX3" fmla="*/ 783772 w 2035629"/>
              <a:gd name="connsiteY3" fmla="*/ 1371600 h 1371600"/>
              <a:gd name="connsiteX4" fmla="*/ 0 w 2035629"/>
              <a:gd name="connsiteY4" fmla="*/ 990600 h 1371600"/>
              <a:gd name="connsiteX5" fmla="*/ 391886 w 2035629"/>
              <a:gd name="connsiteY5" fmla="*/ 413657 h 1371600"/>
              <a:gd name="connsiteX0" fmla="*/ 1175657 w 2035629"/>
              <a:gd name="connsiteY0" fmla="*/ 0 h 1371600"/>
              <a:gd name="connsiteX1" fmla="*/ 2035629 w 2035629"/>
              <a:gd name="connsiteY1" fmla="*/ 391885 h 1371600"/>
              <a:gd name="connsiteX2" fmla="*/ 1828800 w 2035629"/>
              <a:gd name="connsiteY2" fmla="*/ 1262743 h 1371600"/>
              <a:gd name="connsiteX3" fmla="*/ 783772 w 2035629"/>
              <a:gd name="connsiteY3" fmla="*/ 1371600 h 1371600"/>
              <a:gd name="connsiteX4" fmla="*/ 0 w 2035629"/>
              <a:gd name="connsiteY4" fmla="*/ 990600 h 1371600"/>
              <a:gd name="connsiteX5" fmla="*/ 391886 w 2035629"/>
              <a:gd name="connsiteY5" fmla="*/ 413657 h 1371600"/>
              <a:gd name="connsiteX6" fmla="*/ 1175657 w 2035629"/>
              <a:gd name="connsiteY6" fmla="*/ 0 h 1371600"/>
              <a:gd name="connsiteX0" fmla="*/ 1175657 w 2035629"/>
              <a:gd name="connsiteY0" fmla="*/ 0 h 1371600"/>
              <a:gd name="connsiteX1" fmla="*/ 2035629 w 2035629"/>
              <a:gd name="connsiteY1" fmla="*/ 391885 h 1371600"/>
              <a:gd name="connsiteX2" fmla="*/ 1828800 w 2035629"/>
              <a:gd name="connsiteY2" fmla="*/ 1262743 h 1371600"/>
              <a:gd name="connsiteX3" fmla="*/ 783772 w 2035629"/>
              <a:gd name="connsiteY3" fmla="*/ 1371600 h 1371600"/>
              <a:gd name="connsiteX4" fmla="*/ 0 w 2035629"/>
              <a:gd name="connsiteY4" fmla="*/ 990600 h 1371600"/>
              <a:gd name="connsiteX5" fmla="*/ 1175657 w 2035629"/>
              <a:gd name="connsiteY5" fmla="*/ 0 h 1371600"/>
              <a:gd name="connsiteX0" fmla="*/ 1193034 w 2053006"/>
              <a:gd name="connsiteY0" fmla="*/ 0 h 1371600"/>
              <a:gd name="connsiteX1" fmla="*/ 2053006 w 2053006"/>
              <a:gd name="connsiteY1" fmla="*/ 391885 h 1371600"/>
              <a:gd name="connsiteX2" fmla="*/ 1846177 w 2053006"/>
              <a:gd name="connsiteY2" fmla="*/ 1262743 h 1371600"/>
              <a:gd name="connsiteX3" fmla="*/ 801149 w 2053006"/>
              <a:gd name="connsiteY3" fmla="*/ 1371600 h 1371600"/>
              <a:gd name="connsiteX4" fmla="*/ 0 w 2053006"/>
              <a:gd name="connsiteY4" fmla="*/ 679850 h 1371600"/>
              <a:gd name="connsiteX5" fmla="*/ 1193034 w 2053006"/>
              <a:gd name="connsiteY5" fmla="*/ 0 h 1371600"/>
              <a:gd name="connsiteX0" fmla="*/ 1049018 w 1908990"/>
              <a:gd name="connsiteY0" fmla="*/ 0 h 1371600"/>
              <a:gd name="connsiteX1" fmla="*/ 1908990 w 1908990"/>
              <a:gd name="connsiteY1" fmla="*/ 391885 h 1371600"/>
              <a:gd name="connsiteX2" fmla="*/ 1702161 w 1908990"/>
              <a:gd name="connsiteY2" fmla="*/ 1262743 h 1371600"/>
              <a:gd name="connsiteX3" fmla="*/ 657133 w 1908990"/>
              <a:gd name="connsiteY3" fmla="*/ 1371600 h 1371600"/>
              <a:gd name="connsiteX4" fmla="*/ 0 w 1908990"/>
              <a:gd name="connsiteY4" fmla="*/ 967882 h 1371600"/>
              <a:gd name="connsiteX5" fmla="*/ 1049018 w 1908990"/>
              <a:gd name="connsiteY5" fmla="*/ 0 h 1371600"/>
              <a:gd name="connsiteX0" fmla="*/ 1049018 w 1908990"/>
              <a:gd name="connsiteY0" fmla="*/ 0 h 1371600"/>
              <a:gd name="connsiteX1" fmla="*/ 1908990 w 1908990"/>
              <a:gd name="connsiteY1" fmla="*/ 391885 h 1371600"/>
              <a:gd name="connsiteX2" fmla="*/ 1702161 w 1908990"/>
              <a:gd name="connsiteY2" fmla="*/ 1262743 h 1371600"/>
              <a:gd name="connsiteX3" fmla="*/ 657133 w 1908990"/>
              <a:gd name="connsiteY3" fmla="*/ 1371600 h 1371600"/>
              <a:gd name="connsiteX4" fmla="*/ 0 w 1908990"/>
              <a:gd name="connsiteY4" fmla="*/ 967882 h 1371600"/>
              <a:gd name="connsiteX5" fmla="*/ 439418 w 1908990"/>
              <a:gd name="connsiteY5" fmla="*/ 576943 h 1371600"/>
              <a:gd name="connsiteX6" fmla="*/ 1049018 w 1908990"/>
              <a:gd name="connsiteY6" fmla="*/ 0 h 1371600"/>
              <a:gd name="connsiteX0" fmla="*/ 1049018 w 1908990"/>
              <a:gd name="connsiteY0" fmla="*/ 0 h 1371600"/>
              <a:gd name="connsiteX1" fmla="*/ 1908990 w 1908990"/>
              <a:gd name="connsiteY1" fmla="*/ 391885 h 1371600"/>
              <a:gd name="connsiteX2" fmla="*/ 1702161 w 1908990"/>
              <a:gd name="connsiteY2" fmla="*/ 1262743 h 1371600"/>
              <a:gd name="connsiteX3" fmla="*/ 657133 w 1908990"/>
              <a:gd name="connsiteY3" fmla="*/ 1371600 h 1371600"/>
              <a:gd name="connsiteX4" fmla="*/ 0 w 1908990"/>
              <a:gd name="connsiteY4" fmla="*/ 967882 h 1371600"/>
              <a:gd name="connsiteX5" fmla="*/ 216024 w 1908990"/>
              <a:gd name="connsiteY5" fmla="*/ 247802 h 1371600"/>
              <a:gd name="connsiteX6" fmla="*/ 1049018 w 1908990"/>
              <a:gd name="connsiteY6" fmla="*/ 0 h 1371600"/>
              <a:gd name="connsiteX0" fmla="*/ 1049018 w 1908990"/>
              <a:gd name="connsiteY0" fmla="*/ 0 h 1327922"/>
              <a:gd name="connsiteX1" fmla="*/ 1908990 w 1908990"/>
              <a:gd name="connsiteY1" fmla="*/ 391885 h 1327922"/>
              <a:gd name="connsiteX2" fmla="*/ 1702161 w 1908990"/>
              <a:gd name="connsiteY2" fmla="*/ 1262743 h 1327922"/>
              <a:gd name="connsiteX3" fmla="*/ 720080 w 1908990"/>
              <a:gd name="connsiteY3" fmla="*/ 1327922 h 1327922"/>
              <a:gd name="connsiteX4" fmla="*/ 0 w 1908990"/>
              <a:gd name="connsiteY4" fmla="*/ 967882 h 1327922"/>
              <a:gd name="connsiteX5" fmla="*/ 216024 w 1908990"/>
              <a:gd name="connsiteY5" fmla="*/ 247802 h 1327922"/>
              <a:gd name="connsiteX6" fmla="*/ 1049018 w 1908990"/>
              <a:gd name="connsiteY6" fmla="*/ 0 h 1327922"/>
              <a:gd name="connsiteX0" fmla="*/ 1049018 w 1908990"/>
              <a:gd name="connsiteY0" fmla="*/ 0 h 1327922"/>
              <a:gd name="connsiteX1" fmla="*/ 1908990 w 1908990"/>
              <a:gd name="connsiteY1" fmla="*/ 391885 h 1327922"/>
              <a:gd name="connsiteX2" fmla="*/ 1702161 w 1908990"/>
              <a:gd name="connsiteY2" fmla="*/ 1262743 h 1327922"/>
              <a:gd name="connsiteX3" fmla="*/ 720080 w 1908990"/>
              <a:gd name="connsiteY3" fmla="*/ 1327922 h 1327922"/>
              <a:gd name="connsiteX4" fmla="*/ 0 w 1908990"/>
              <a:gd name="connsiteY4" fmla="*/ 967882 h 1327922"/>
              <a:gd name="connsiteX5" fmla="*/ 230195 w 1908990"/>
              <a:gd name="connsiteY5" fmla="*/ 181598 h 1327922"/>
              <a:gd name="connsiteX6" fmla="*/ 1049018 w 1908990"/>
              <a:gd name="connsiteY6" fmla="*/ 0 h 1327922"/>
              <a:gd name="connsiteX0" fmla="*/ 1026106 w 1886078"/>
              <a:gd name="connsiteY0" fmla="*/ 0 h 1327922"/>
              <a:gd name="connsiteX1" fmla="*/ 1886078 w 1886078"/>
              <a:gd name="connsiteY1" fmla="*/ 391885 h 1327922"/>
              <a:gd name="connsiteX2" fmla="*/ 1679249 w 1886078"/>
              <a:gd name="connsiteY2" fmla="*/ 1262743 h 1327922"/>
              <a:gd name="connsiteX3" fmla="*/ 697168 w 1886078"/>
              <a:gd name="connsiteY3" fmla="*/ 1327922 h 1327922"/>
              <a:gd name="connsiteX4" fmla="*/ 0 w 1886078"/>
              <a:gd name="connsiteY4" fmla="*/ 1047832 h 1327922"/>
              <a:gd name="connsiteX5" fmla="*/ 207283 w 1886078"/>
              <a:gd name="connsiteY5" fmla="*/ 181598 h 1327922"/>
              <a:gd name="connsiteX6" fmla="*/ 1026106 w 1886078"/>
              <a:gd name="connsiteY6" fmla="*/ 0 h 1327922"/>
              <a:gd name="connsiteX0" fmla="*/ 992864 w 1852836"/>
              <a:gd name="connsiteY0" fmla="*/ 0 h 1327922"/>
              <a:gd name="connsiteX1" fmla="*/ 1852836 w 1852836"/>
              <a:gd name="connsiteY1" fmla="*/ 391885 h 1327922"/>
              <a:gd name="connsiteX2" fmla="*/ 1646007 w 1852836"/>
              <a:gd name="connsiteY2" fmla="*/ 1262743 h 1327922"/>
              <a:gd name="connsiteX3" fmla="*/ 663926 w 1852836"/>
              <a:gd name="connsiteY3" fmla="*/ 1327922 h 1327922"/>
              <a:gd name="connsiteX4" fmla="*/ 0 w 1852836"/>
              <a:gd name="connsiteY4" fmla="*/ 983957 h 1327922"/>
              <a:gd name="connsiteX5" fmla="*/ 174041 w 1852836"/>
              <a:gd name="connsiteY5" fmla="*/ 181598 h 1327922"/>
              <a:gd name="connsiteX6" fmla="*/ 992864 w 1852836"/>
              <a:gd name="connsiteY6" fmla="*/ 0 h 1327922"/>
              <a:gd name="connsiteX0" fmla="*/ 992864 w 1852836"/>
              <a:gd name="connsiteY0" fmla="*/ 0 h 1349624"/>
              <a:gd name="connsiteX1" fmla="*/ 1852836 w 1852836"/>
              <a:gd name="connsiteY1" fmla="*/ 391885 h 1349624"/>
              <a:gd name="connsiteX2" fmla="*/ 1646007 w 1852836"/>
              <a:gd name="connsiteY2" fmla="*/ 1262743 h 1349624"/>
              <a:gd name="connsiteX3" fmla="*/ 702631 w 1852836"/>
              <a:gd name="connsiteY3" fmla="*/ 1349624 h 1349624"/>
              <a:gd name="connsiteX4" fmla="*/ 0 w 1852836"/>
              <a:gd name="connsiteY4" fmla="*/ 983957 h 1349624"/>
              <a:gd name="connsiteX5" fmla="*/ 174041 w 1852836"/>
              <a:gd name="connsiteY5" fmla="*/ 181598 h 1349624"/>
              <a:gd name="connsiteX6" fmla="*/ 992864 w 1852836"/>
              <a:gd name="connsiteY6" fmla="*/ 0 h 1349624"/>
              <a:gd name="connsiteX0" fmla="*/ 992864 w 1852836"/>
              <a:gd name="connsiteY0" fmla="*/ 0 h 1349624"/>
              <a:gd name="connsiteX1" fmla="*/ 1852836 w 1852836"/>
              <a:gd name="connsiteY1" fmla="*/ 391885 h 1349624"/>
              <a:gd name="connsiteX2" fmla="*/ 1540843 w 1852836"/>
              <a:gd name="connsiteY2" fmla="*/ 1298796 h 1349624"/>
              <a:gd name="connsiteX3" fmla="*/ 702631 w 1852836"/>
              <a:gd name="connsiteY3" fmla="*/ 1349624 h 1349624"/>
              <a:gd name="connsiteX4" fmla="*/ 0 w 1852836"/>
              <a:gd name="connsiteY4" fmla="*/ 983957 h 1349624"/>
              <a:gd name="connsiteX5" fmla="*/ 174041 w 1852836"/>
              <a:gd name="connsiteY5" fmla="*/ 181598 h 1349624"/>
              <a:gd name="connsiteX6" fmla="*/ 992864 w 1852836"/>
              <a:gd name="connsiteY6" fmla="*/ 0 h 1349624"/>
              <a:gd name="connsiteX0" fmla="*/ 992864 w 1852836"/>
              <a:gd name="connsiteY0" fmla="*/ 0 h 1349624"/>
              <a:gd name="connsiteX1" fmla="*/ 1852836 w 1852836"/>
              <a:gd name="connsiteY1" fmla="*/ 391885 h 1349624"/>
              <a:gd name="connsiteX2" fmla="*/ 1574085 w 1852836"/>
              <a:gd name="connsiteY2" fmla="*/ 1234920 h 1349624"/>
              <a:gd name="connsiteX3" fmla="*/ 702631 w 1852836"/>
              <a:gd name="connsiteY3" fmla="*/ 1349624 h 1349624"/>
              <a:gd name="connsiteX4" fmla="*/ 0 w 1852836"/>
              <a:gd name="connsiteY4" fmla="*/ 983957 h 1349624"/>
              <a:gd name="connsiteX5" fmla="*/ 174041 w 1852836"/>
              <a:gd name="connsiteY5" fmla="*/ 181598 h 1349624"/>
              <a:gd name="connsiteX6" fmla="*/ 992864 w 1852836"/>
              <a:gd name="connsiteY6" fmla="*/ 0 h 1349624"/>
              <a:gd name="connsiteX0" fmla="*/ 992864 w 1845244"/>
              <a:gd name="connsiteY0" fmla="*/ 0 h 1349624"/>
              <a:gd name="connsiteX1" fmla="*/ 1845244 w 1845244"/>
              <a:gd name="connsiteY1" fmla="*/ 401928 h 1349624"/>
              <a:gd name="connsiteX2" fmla="*/ 1574085 w 1845244"/>
              <a:gd name="connsiteY2" fmla="*/ 1234920 h 1349624"/>
              <a:gd name="connsiteX3" fmla="*/ 702631 w 1845244"/>
              <a:gd name="connsiteY3" fmla="*/ 1349624 h 1349624"/>
              <a:gd name="connsiteX4" fmla="*/ 0 w 1845244"/>
              <a:gd name="connsiteY4" fmla="*/ 983957 h 1349624"/>
              <a:gd name="connsiteX5" fmla="*/ 174041 w 1845244"/>
              <a:gd name="connsiteY5" fmla="*/ 181598 h 1349624"/>
              <a:gd name="connsiteX6" fmla="*/ 992864 w 1845244"/>
              <a:gd name="connsiteY6" fmla="*/ 0 h 1349624"/>
              <a:gd name="connsiteX0" fmla="*/ 917743 w 1845244"/>
              <a:gd name="connsiteY0" fmla="*/ 0 h 1349215"/>
              <a:gd name="connsiteX1" fmla="*/ 1845244 w 1845244"/>
              <a:gd name="connsiteY1" fmla="*/ 401519 h 1349215"/>
              <a:gd name="connsiteX2" fmla="*/ 1574085 w 1845244"/>
              <a:gd name="connsiteY2" fmla="*/ 1234511 h 1349215"/>
              <a:gd name="connsiteX3" fmla="*/ 702631 w 1845244"/>
              <a:gd name="connsiteY3" fmla="*/ 1349215 h 1349215"/>
              <a:gd name="connsiteX4" fmla="*/ 0 w 1845244"/>
              <a:gd name="connsiteY4" fmla="*/ 983548 h 1349215"/>
              <a:gd name="connsiteX5" fmla="*/ 174041 w 1845244"/>
              <a:gd name="connsiteY5" fmla="*/ 181189 h 1349215"/>
              <a:gd name="connsiteX6" fmla="*/ 917743 w 1845244"/>
              <a:gd name="connsiteY6" fmla="*/ 0 h 1349215"/>
              <a:gd name="connsiteX0" fmla="*/ 917743 w 1845244"/>
              <a:gd name="connsiteY0" fmla="*/ 0 h 1349215"/>
              <a:gd name="connsiteX1" fmla="*/ 1845244 w 1845244"/>
              <a:gd name="connsiteY1" fmla="*/ 401519 h 1349215"/>
              <a:gd name="connsiteX2" fmla="*/ 1574085 w 1845244"/>
              <a:gd name="connsiteY2" fmla="*/ 1234511 h 1349215"/>
              <a:gd name="connsiteX3" fmla="*/ 702631 w 1845244"/>
              <a:gd name="connsiteY3" fmla="*/ 1349215 h 1349215"/>
              <a:gd name="connsiteX4" fmla="*/ 0 w 1845244"/>
              <a:gd name="connsiteY4" fmla="*/ 983548 h 1349215"/>
              <a:gd name="connsiteX5" fmla="*/ 207284 w 1845244"/>
              <a:gd name="connsiteY5" fmla="*/ 117314 h 1349215"/>
              <a:gd name="connsiteX6" fmla="*/ 917743 w 1845244"/>
              <a:gd name="connsiteY6" fmla="*/ 0 h 1349215"/>
              <a:gd name="connsiteX0" fmla="*/ 917743 w 1845244"/>
              <a:gd name="connsiteY0" fmla="*/ 0 h 1349215"/>
              <a:gd name="connsiteX1" fmla="*/ 1845244 w 1845244"/>
              <a:gd name="connsiteY1" fmla="*/ 401519 h 1349215"/>
              <a:gd name="connsiteX2" fmla="*/ 1574085 w 1845244"/>
              <a:gd name="connsiteY2" fmla="*/ 1234511 h 1349215"/>
              <a:gd name="connsiteX3" fmla="*/ 702631 w 1845244"/>
              <a:gd name="connsiteY3" fmla="*/ 1349215 h 1349215"/>
              <a:gd name="connsiteX4" fmla="*/ 0 w 1845244"/>
              <a:gd name="connsiteY4" fmla="*/ 983548 h 1349215"/>
              <a:gd name="connsiteX5" fmla="*/ 174041 w 1845244"/>
              <a:gd name="connsiteY5" fmla="*/ 181190 h 1349215"/>
              <a:gd name="connsiteX6" fmla="*/ 917743 w 1845244"/>
              <a:gd name="connsiteY6" fmla="*/ 0 h 1349215"/>
              <a:gd name="connsiteX0" fmla="*/ 884500 w 1812001"/>
              <a:gd name="connsiteY0" fmla="*/ 0 h 1349215"/>
              <a:gd name="connsiteX1" fmla="*/ 1812001 w 1812001"/>
              <a:gd name="connsiteY1" fmla="*/ 401519 h 1349215"/>
              <a:gd name="connsiteX2" fmla="*/ 1540842 w 1812001"/>
              <a:gd name="connsiteY2" fmla="*/ 1234511 h 1349215"/>
              <a:gd name="connsiteX3" fmla="*/ 669388 w 1812001"/>
              <a:gd name="connsiteY3" fmla="*/ 1349215 h 1349215"/>
              <a:gd name="connsiteX4" fmla="*/ 0 w 1812001"/>
              <a:gd name="connsiteY4" fmla="*/ 919673 h 1349215"/>
              <a:gd name="connsiteX5" fmla="*/ 140798 w 1812001"/>
              <a:gd name="connsiteY5" fmla="*/ 181190 h 1349215"/>
              <a:gd name="connsiteX6" fmla="*/ 884500 w 1812001"/>
              <a:gd name="connsiteY6" fmla="*/ 0 h 1349215"/>
              <a:gd name="connsiteX0" fmla="*/ 948375 w 1875876"/>
              <a:gd name="connsiteY0" fmla="*/ 0 h 1349215"/>
              <a:gd name="connsiteX1" fmla="*/ 1875876 w 1875876"/>
              <a:gd name="connsiteY1" fmla="*/ 401519 h 1349215"/>
              <a:gd name="connsiteX2" fmla="*/ 1604717 w 1875876"/>
              <a:gd name="connsiteY2" fmla="*/ 1234511 h 1349215"/>
              <a:gd name="connsiteX3" fmla="*/ 733263 w 1875876"/>
              <a:gd name="connsiteY3" fmla="*/ 1349215 h 1349215"/>
              <a:gd name="connsiteX4" fmla="*/ 0 w 1875876"/>
              <a:gd name="connsiteY4" fmla="*/ 886431 h 1349215"/>
              <a:gd name="connsiteX5" fmla="*/ 204673 w 1875876"/>
              <a:gd name="connsiteY5" fmla="*/ 181190 h 1349215"/>
              <a:gd name="connsiteX6" fmla="*/ 948375 w 1875876"/>
              <a:gd name="connsiteY6" fmla="*/ 0 h 1349215"/>
              <a:gd name="connsiteX0" fmla="*/ 948375 w 1812001"/>
              <a:gd name="connsiteY0" fmla="*/ 0 h 1349215"/>
              <a:gd name="connsiteX1" fmla="*/ 1812001 w 1812001"/>
              <a:gd name="connsiteY1" fmla="*/ 368278 h 1349215"/>
              <a:gd name="connsiteX2" fmla="*/ 1604717 w 1812001"/>
              <a:gd name="connsiteY2" fmla="*/ 1234511 h 1349215"/>
              <a:gd name="connsiteX3" fmla="*/ 733263 w 1812001"/>
              <a:gd name="connsiteY3" fmla="*/ 1349215 h 1349215"/>
              <a:gd name="connsiteX4" fmla="*/ 0 w 1812001"/>
              <a:gd name="connsiteY4" fmla="*/ 886431 h 1349215"/>
              <a:gd name="connsiteX5" fmla="*/ 204673 w 1812001"/>
              <a:gd name="connsiteY5" fmla="*/ 181190 h 1349215"/>
              <a:gd name="connsiteX6" fmla="*/ 948375 w 1812001"/>
              <a:gd name="connsiteY6" fmla="*/ 0 h 1349215"/>
              <a:gd name="connsiteX0" fmla="*/ 948375 w 1812001"/>
              <a:gd name="connsiteY0" fmla="*/ 0 h 1349215"/>
              <a:gd name="connsiteX1" fmla="*/ 1812001 w 1812001"/>
              <a:gd name="connsiteY1" fmla="*/ 368278 h 1349215"/>
              <a:gd name="connsiteX2" fmla="*/ 1668594 w 1812001"/>
              <a:gd name="connsiteY2" fmla="*/ 1267755 h 1349215"/>
              <a:gd name="connsiteX3" fmla="*/ 733263 w 1812001"/>
              <a:gd name="connsiteY3" fmla="*/ 1349215 h 1349215"/>
              <a:gd name="connsiteX4" fmla="*/ 0 w 1812001"/>
              <a:gd name="connsiteY4" fmla="*/ 886431 h 1349215"/>
              <a:gd name="connsiteX5" fmla="*/ 204673 w 1812001"/>
              <a:gd name="connsiteY5" fmla="*/ 181190 h 1349215"/>
              <a:gd name="connsiteX6" fmla="*/ 948375 w 1812001"/>
              <a:gd name="connsiteY6" fmla="*/ 0 h 1349215"/>
              <a:gd name="connsiteX0" fmla="*/ 948375 w 1812001"/>
              <a:gd name="connsiteY0" fmla="*/ 0 h 1315974"/>
              <a:gd name="connsiteX1" fmla="*/ 1812001 w 1812001"/>
              <a:gd name="connsiteY1" fmla="*/ 368278 h 1315974"/>
              <a:gd name="connsiteX2" fmla="*/ 1668594 w 1812001"/>
              <a:gd name="connsiteY2" fmla="*/ 1267755 h 1315974"/>
              <a:gd name="connsiteX3" fmla="*/ 669390 w 1812001"/>
              <a:gd name="connsiteY3" fmla="*/ 1315974 h 1315974"/>
              <a:gd name="connsiteX4" fmla="*/ 0 w 1812001"/>
              <a:gd name="connsiteY4" fmla="*/ 886431 h 1315974"/>
              <a:gd name="connsiteX5" fmla="*/ 204673 w 1812001"/>
              <a:gd name="connsiteY5" fmla="*/ 181190 h 1315974"/>
              <a:gd name="connsiteX6" fmla="*/ 948375 w 1812001"/>
              <a:gd name="connsiteY6" fmla="*/ 0 h 1315974"/>
              <a:gd name="connsiteX0" fmla="*/ 950983 w 1814609"/>
              <a:gd name="connsiteY0" fmla="*/ 0 h 1315974"/>
              <a:gd name="connsiteX1" fmla="*/ 1814609 w 1814609"/>
              <a:gd name="connsiteY1" fmla="*/ 368278 h 1315974"/>
              <a:gd name="connsiteX2" fmla="*/ 1671202 w 1814609"/>
              <a:gd name="connsiteY2" fmla="*/ 1267755 h 1315974"/>
              <a:gd name="connsiteX3" fmla="*/ 671998 w 1814609"/>
              <a:gd name="connsiteY3" fmla="*/ 1315974 h 1315974"/>
              <a:gd name="connsiteX4" fmla="*/ 0 w 1814609"/>
              <a:gd name="connsiteY4" fmla="*/ 1047424 h 1315974"/>
              <a:gd name="connsiteX5" fmla="*/ 207281 w 1814609"/>
              <a:gd name="connsiteY5" fmla="*/ 181190 h 1315974"/>
              <a:gd name="connsiteX6" fmla="*/ 950983 w 1814609"/>
              <a:gd name="connsiteY6" fmla="*/ 0 h 1315974"/>
              <a:gd name="connsiteX0" fmla="*/ 950983 w 1814609"/>
              <a:gd name="connsiteY0" fmla="*/ 0 h 1315974"/>
              <a:gd name="connsiteX1" fmla="*/ 1814609 w 1814609"/>
              <a:gd name="connsiteY1" fmla="*/ 368278 h 1315974"/>
              <a:gd name="connsiteX2" fmla="*/ 1671202 w 1814609"/>
              <a:gd name="connsiteY2" fmla="*/ 1267755 h 1315974"/>
              <a:gd name="connsiteX3" fmla="*/ 671998 w 1814609"/>
              <a:gd name="connsiteY3" fmla="*/ 1315974 h 1315974"/>
              <a:gd name="connsiteX4" fmla="*/ 0 w 1814609"/>
              <a:gd name="connsiteY4" fmla="*/ 1047424 h 1315974"/>
              <a:gd name="connsiteX5" fmla="*/ 240526 w 1814609"/>
              <a:gd name="connsiteY5" fmla="*/ 117314 h 1315974"/>
              <a:gd name="connsiteX6" fmla="*/ 950983 w 1814609"/>
              <a:gd name="connsiteY6" fmla="*/ 0 h 1315974"/>
              <a:gd name="connsiteX0" fmla="*/ 981616 w 1845242"/>
              <a:gd name="connsiteY0" fmla="*/ 0 h 1315974"/>
              <a:gd name="connsiteX1" fmla="*/ 1845242 w 1845242"/>
              <a:gd name="connsiteY1" fmla="*/ 368278 h 1315974"/>
              <a:gd name="connsiteX2" fmla="*/ 1701835 w 1845242"/>
              <a:gd name="connsiteY2" fmla="*/ 1267755 h 1315974"/>
              <a:gd name="connsiteX3" fmla="*/ 702631 w 1845242"/>
              <a:gd name="connsiteY3" fmla="*/ 1315974 h 1315974"/>
              <a:gd name="connsiteX4" fmla="*/ 0 w 1845242"/>
              <a:gd name="connsiteY4" fmla="*/ 950306 h 1315974"/>
              <a:gd name="connsiteX5" fmla="*/ 271159 w 1845242"/>
              <a:gd name="connsiteY5" fmla="*/ 117314 h 1315974"/>
              <a:gd name="connsiteX6" fmla="*/ 981616 w 1845242"/>
              <a:gd name="connsiteY6" fmla="*/ 0 h 1315974"/>
              <a:gd name="connsiteX0" fmla="*/ 981616 w 1845242"/>
              <a:gd name="connsiteY0" fmla="*/ 0 h 1315974"/>
              <a:gd name="connsiteX1" fmla="*/ 1845242 w 1845242"/>
              <a:gd name="connsiteY1" fmla="*/ 368278 h 1315974"/>
              <a:gd name="connsiteX2" fmla="*/ 1701835 w 1845242"/>
              <a:gd name="connsiteY2" fmla="*/ 1267755 h 1315974"/>
              <a:gd name="connsiteX3" fmla="*/ 702631 w 1845242"/>
              <a:gd name="connsiteY3" fmla="*/ 1315974 h 1315974"/>
              <a:gd name="connsiteX4" fmla="*/ 0 w 1845242"/>
              <a:gd name="connsiteY4" fmla="*/ 950306 h 1315974"/>
              <a:gd name="connsiteX5" fmla="*/ 237917 w 1845242"/>
              <a:gd name="connsiteY5" fmla="*/ 181189 h 1315974"/>
              <a:gd name="connsiteX6" fmla="*/ 981616 w 1845242"/>
              <a:gd name="connsiteY6" fmla="*/ 0 h 1315974"/>
              <a:gd name="connsiteX0" fmla="*/ 1142612 w 1845242"/>
              <a:gd name="connsiteY0" fmla="*/ 0 h 1313364"/>
              <a:gd name="connsiteX1" fmla="*/ 1845242 w 1845242"/>
              <a:gd name="connsiteY1" fmla="*/ 365668 h 1313364"/>
              <a:gd name="connsiteX2" fmla="*/ 1701835 w 1845242"/>
              <a:gd name="connsiteY2" fmla="*/ 1265145 h 1313364"/>
              <a:gd name="connsiteX3" fmla="*/ 702631 w 1845242"/>
              <a:gd name="connsiteY3" fmla="*/ 1313364 h 1313364"/>
              <a:gd name="connsiteX4" fmla="*/ 0 w 1845242"/>
              <a:gd name="connsiteY4" fmla="*/ 947696 h 1313364"/>
              <a:gd name="connsiteX5" fmla="*/ 237917 w 1845242"/>
              <a:gd name="connsiteY5" fmla="*/ 178579 h 1313364"/>
              <a:gd name="connsiteX6" fmla="*/ 1142612 w 1845242"/>
              <a:gd name="connsiteY6" fmla="*/ 0 h 1313364"/>
              <a:gd name="connsiteX0" fmla="*/ 1078736 w 1781366"/>
              <a:gd name="connsiteY0" fmla="*/ 0 h 1313364"/>
              <a:gd name="connsiteX1" fmla="*/ 1781366 w 1781366"/>
              <a:gd name="connsiteY1" fmla="*/ 365668 h 1313364"/>
              <a:gd name="connsiteX2" fmla="*/ 1637959 w 1781366"/>
              <a:gd name="connsiteY2" fmla="*/ 1265145 h 1313364"/>
              <a:gd name="connsiteX3" fmla="*/ 638755 w 1781366"/>
              <a:gd name="connsiteY3" fmla="*/ 1313364 h 1313364"/>
              <a:gd name="connsiteX4" fmla="*/ 0 w 1781366"/>
              <a:gd name="connsiteY4" fmla="*/ 980938 h 1313364"/>
              <a:gd name="connsiteX5" fmla="*/ 174041 w 1781366"/>
              <a:gd name="connsiteY5" fmla="*/ 178579 h 1313364"/>
              <a:gd name="connsiteX6" fmla="*/ 1078736 w 1781366"/>
              <a:gd name="connsiteY6" fmla="*/ 0 h 1313364"/>
              <a:gd name="connsiteX0" fmla="*/ 1078736 w 1781366"/>
              <a:gd name="connsiteY0" fmla="*/ 0 h 1318582"/>
              <a:gd name="connsiteX1" fmla="*/ 1781366 w 1781366"/>
              <a:gd name="connsiteY1" fmla="*/ 365668 h 1318582"/>
              <a:gd name="connsiteX2" fmla="*/ 1637959 w 1781366"/>
              <a:gd name="connsiteY2" fmla="*/ 1265145 h 1318582"/>
              <a:gd name="connsiteX3" fmla="*/ 960743 w 1781366"/>
              <a:gd name="connsiteY3" fmla="*/ 1318582 h 1318582"/>
              <a:gd name="connsiteX4" fmla="*/ 0 w 1781366"/>
              <a:gd name="connsiteY4" fmla="*/ 980938 h 1318582"/>
              <a:gd name="connsiteX5" fmla="*/ 174041 w 1781366"/>
              <a:gd name="connsiteY5" fmla="*/ 178579 h 1318582"/>
              <a:gd name="connsiteX6" fmla="*/ 1078736 w 1781366"/>
              <a:gd name="connsiteY6" fmla="*/ 0 h 1318582"/>
              <a:gd name="connsiteX0" fmla="*/ 1014860 w 1717490"/>
              <a:gd name="connsiteY0" fmla="*/ 0 h 1318582"/>
              <a:gd name="connsiteX1" fmla="*/ 1717490 w 1717490"/>
              <a:gd name="connsiteY1" fmla="*/ 365668 h 1318582"/>
              <a:gd name="connsiteX2" fmla="*/ 1574083 w 1717490"/>
              <a:gd name="connsiteY2" fmla="*/ 1265145 h 1318582"/>
              <a:gd name="connsiteX3" fmla="*/ 896867 w 1717490"/>
              <a:gd name="connsiteY3" fmla="*/ 1318582 h 1318582"/>
              <a:gd name="connsiteX4" fmla="*/ 0 w 1717490"/>
              <a:gd name="connsiteY4" fmla="*/ 1014181 h 1318582"/>
              <a:gd name="connsiteX5" fmla="*/ 110165 w 1717490"/>
              <a:gd name="connsiteY5" fmla="*/ 178579 h 1318582"/>
              <a:gd name="connsiteX6" fmla="*/ 1014860 w 1717490"/>
              <a:gd name="connsiteY6" fmla="*/ 0 h 1318582"/>
              <a:gd name="connsiteX0" fmla="*/ 1078735 w 1781365"/>
              <a:gd name="connsiteY0" fmla="*/ 0 h 1318582"/>
              <a:gd name="connsiteX1" fmla="*/ 1781365 w 1781365"/>
              <a:gd name="connsiteY1" fmla="*/ 365668 h 1318582"/>
              <a:gd name="connsiteX2" fmla="*/ 1637958 w 1781365"/>
              <a:gd name="connsiteY2" fmla="*/ 1265145 h 1318582"/>
              <a:gd name="connsiteX3" fmla="*/ 960742 w 1781365"/>
              <a:gd name="connsiteY3" fmla="*/ 1318582 h 1318582"/>
              <a:gd name="connsiteX4" fmla="*/ 0 w 1781365"/>
              <a:gd name="connsiteY4" fmla="*/ 980938 h 1318582"/>
              <a:gd name="connsiteX5" fmla="*/ 174040 w 1781365"/>
              <a:gd name="connsiteY5" fmla="*/ 178579 h 1318582"/>
              <a:gd name="connsiteX6" fmla="*/ 1078735 w 1781365"/>
              <a:gd name="connsiteY6" fmla="*/ 0 h 1318582"/>
              <a:gd name="connsiteX0" fmla="*/ 1173243 w 1875873"/>
              <a:gd name="connsiteY0" fmla="*/ 0 h 1318582"/>
              <a:gd name="connsiteX1" fmla="*/ 1875873 w 1875873"/>
              <a:gd name="connsiteY1" fmla="*/ 365668 h 1318582"/>
              <a:gd name="connsiteX2" fmla="*/ 1732466 w 1875873"/>
              <a:gd name="connsiteY2" fmla="*/ 1265145 h 1318582"/>
              <a:gd name="connsiteX3" fmla="*/ 1055250 w 1875873"/>
              <a:gd name="connsiteY3" fmla="*/ 1318582 h 1318582"/>
              <a:gd name="connsiteX4" fmla="*/ 0 w 1875873"/>
              <a:gd name="connsiteY4" fmla="*/ 850578 h 1318582"/>
              <a:gd name="connsiteX5" fmla="*/ 268548 w 1875873"/>
              <a:gd name="connsiteY5" fmla="*/ 178579 h 1318582"/>
              <a:gd name="connsiteX6" fmla="*/ 1173243 w 1875873"/>
              <a:gd name="connsiteY6" fmla="*/ 0 h 1318582"/>
              <a:gd name="connsiteX0" fmla="*/ 1173243 w 1875873"/>
              <a:gd name="connsiteY0" fmla="*/ 0 h 1315973"/>
              <a:gd name="connsiteX1" fmla="*/ 1875873 w 1875873"/>
              <a:gd name="connsiteY1" fmla="*/ 365668 h 1315973"/>
              <a:gd name="connsiteX2" fmla="*/ 1732466 w 1875873"/>
              <a:gd name="connsiteY2" fmla="*/ 1265145 h 1315973"/>
              <a:gd name="connsiteX3" fmla="*/ 894258 w 1875873"/>
              <a:gd name="connsiteY3" fmla="*/ 1315973 h 1315973"/>
              <a:gd name="connsiteX4" fmla="*/ 0 w 1875873"/>
              <a:gd name="connsiteY4" fmla="*/ 850578 h 1315973"/>
              <a:gd name="connsiteX5" fmla="*/ 268548 w 1875873"/>
              <a:gd name="connsiteY5" fmla="*/ 178579 h 1315973"/>
              <a:gd name="connsiteX6" fmla="*/ 1173243 w 1875873"/>
              <a:gd name="connsiteY6" fmla="*/ 0 h 1315973"/>
              <a:gd name="connsiteX0" fmla="*/ 1206486 w 1909116"/>
              <a:gd name="connsiteY0" fmla="*/ 0 h 1315973"/>
              <a:gd name="connsiteX1" fmla="*/ 1909116 w 1909116"/>
              <a:gd name="connsiteY1" fmla="*/ 365668 h 1315973"/>
              <a:gd name="connsiteX2" fmla="*/ 1765709 w 1909116"/>
              <a:gd name="connsiteY2" fmla="*/ 1265145 h 1315973"/>
              <a:gd name="connsiteX3" fmla="*/ 927501 w 1909116"/>
              <a:gd name="connsiteY3" fmla="*/ 1315973 h 1315973"/>
              <a:gd name="connsiteX4" fmla="*/ 0 w 1909116"/>
              <a:gd name="connsiteY4" fmla="*/ 914453 h 1315973"/>
              <a:gd name="connsiteX5" fmla="*/ 301791 w 1909116"/>
              <a:gd name="connsiteY5" fmla="*/ 178579 h 1315973"/>
              <a:gd name="connsiteX6" fmla="*/ 1206486 w 1909116"/>
              <a:gd name="connsiteY6" fmla="*/ 0 h 1315973"/>
              <a:gd name="connsiteX0" fmla="*/ 1206486 w 1909116"/>
              <a:gd name="connsiteY0" fmla="*/ 0 h 1315973"/>
              <a:gd name="connsiteX1" fmla="*/ 1909116 w 1909116"/>
              <a:gd name="connsiteY1" fmla="*/ 365668 h 1315973"/>
              <a:gd name="connsiteX2" fmla="*/ 1765709 w 1909116"/>
              <a:gd name="connsiteY2" fmla="*/ 1265145 h 1315973"/>
              <a:gd name="connsiteX3" fmla="*/ 927501 w 1909116"/>
              <a:gd name="connsiteY3" fmla="*/ 1315973 h 1315973"/>
              <a:gd name="connsiteX4" fmla="*/ 0 w 1909116"/>
              <a:gd name="connsiteY4" fmla="*/ 914453 h 1315973"/>
              <a:gd name="connsiteX5" fmla="*/ 204673 w 1909116"/>
              <a:gd name="connsiteY5" fmla="*/ 209213 h 1315973"/>
              <a:gd name="connsiteX6" fmla="*/ 1206486 w 1909116"/>
              <a:gd name="connsiteY6" fmla="*/ 0 h 1315973"/>
              <a:gd name="connsiteX0" fmla="*/ 1142611 w 1909116"/>
              <a:gd name="connsiteY0" fmla="*/ 0 h 1349215"/>
              <a:gd name="connsiteX1" fmla="*/ 1909116 w 1909116"/>
              <a:gd name="connsiteY1" fmla="*/ 398910 h 1349215"/>
              <a:gd name="connsiteX2" fmla="*/ 1765709 w 1909116"/>
              <a:gd name="connsiteY2" fmla="*/ 1298387 h 1349215"/>
              <a:gd name="connsiteX3" fmla="*/ 927501 w 1909116"/>
              <a:gd name="connsiteY3" fmla="*/ 1349215 h 1349215"/>
              <a:gd name="connsiteX4" fmla="*/ 0 w 1909116"/>
              <a:gd name="connsiteY4" fmla="*/ 947695 h 1349215"/>
              <a:gd name="connsiteX5" fmla="*/ 204673 w 1909116"/>
              <a:gd name="connsiteY5" fmla="*/ 242455 h 1349215"/>
              <a:gd name="connsiteX6" fmla="*/ 1142611 w 1909116"/>
              <a:gd name="connsiteY6" fmla="*/ 0 h 1349215"/>
              <a:gd name="connsiteX0" fmla="*/ 1109369 w 1909116"/>
              <a:gd name="connsiteY0" fmla="*/ 0 h 1285339"/>
              <a:gd name="connsiteX1" fmla="*/ 1909116 w 1909116"/>
              <a:gd name="connsiteY1" fmla="*/ 335034 h 1285339"/>
              <a:gd name="connsiteX2" fmla="*/ 1765709 w 1909116"/>
              <a:gd name="connsiteY2" fmla="*/ 1234511 h 1285339"/>
              <a:gd name="connsiteX3" fmla="*/ 927501 w 1909116"/>
              <a:gd name="connsiteY3" fmla="*/ 1285339 h 1285339"/>
              <a:gd name="connsiteX4" fmla="*/ 0 w 1909116"/>
              <a:gd name="connsiteY4" fmla="*/ 883819 h 1285339"/>
              <a:gd name="connsiteX5" fmla="*/ 204673 w 1909116"/>
              <a:gd name="connsiteY5" fmla="*/ 178579 h 1285339"/>
              <a:gd name="connsiteX6" fmla="*/ 1109369 w 1909116"/>
              <a:gd name="connsiteY6" fmla="*/ 0 h 1285339"/>
              <a:gd name="connsiteX0" fmla="*/ 1109369 w 1909116"/>
              <a:gd name="connsiteY0" fmla="*/ 0 h 1285339"/>
              <a:gd name="connsiteX1" fmla="*/ 1909116 w 1909116"/>
              <a:gd name="connsiteY1" fmla="*/ 335034 h 1285339"/>
              <a:gd name="connsiteX2" fmla="*/ 1765709 w 1909116"/>
              <a:gd name="connsiteY2" fmla="*/ 1234511 h 1285339"/>
              <a:gd name="connsiteX3" fmla="*/ 927501 w 1909116"/>
              <a:gd name="connsiteY3" fmla="*/ 1285339 h 1285339"/>
              <a:gd name="connsiteX4" fmla="*/ 0 w 1909116"/>
              <a:gd name="connsiteY4" fmla="*/ 883819 h 1285339"/>
              <a:gd name="connsiteX5" fmla="*/ 237916 w 1909116"/>
              <a:gd name="connsiteY5" fmla="*/ 114702 h 1285339"/>
              <a:gd name="connsiteX6" fmla="*/ 1109369 w 1909116"/>
              <a:gd name="connsiteY6" fmla="*/ 0 h 1285339"/>
              <a:gd name="connsiteX0" fmla="*/ 1045494 w 1845241"/>
              <a:gd name="connsiteY0" fmla="*/ 0 h 1285339"/>
              <a:gd name="connsiteX1" fmla="*/ 1845241 w 1845241"/>
              <a:gd name="connsiteY1" fmla="*/ 335034 h 1285339"/>
              <a:gd name="connsiteX2" fmla="*/ 1701834 w 1845241"/>
              <a:gd name="connsiteY2" fmla="*/ 1234511 h 1285339"/>
              <a:gd name="connsiteX3" fmla="*/ 863626 w 1845241"/>
              <a:gd name="connsiteY3" fmla="*/ 1285339 h 1285339"/>
              <a:gd name="connsiteX4" fmla="*/ 0 w 1845241"/>
              <a:gd name="connsiteY4" fmla="*/ 917062 h 1285339"/>
              <a:gd name="connsiteX5" fmla="*/ 174041 w 1845241"/>
              <a:gd name="connsiteY5" fmla="*/ 114702 h 1285339"/>
              <a:gd name="connsiteX6" fmla="*/ 1045494 w 1845241"/>
              <a:gd name="connsiteY6" fmla="*/ 0 h 1285339"/>
              <a:gd name="connsiteX0" fmla="*/ 1045494 w 1845241"/>
              <a:gd name="connsiteY0" fmla="*/ 0 h 1285339"/>
              <a:gd name="connsiteX1" fmla="*/ 1845241 w 1845241"/>
              <a:gd name="connsiteY1" fmla="*/ 335034 h 1285339"/>
              <a:gd name="connsiteX2" fmla="*/ 1701834 w 1845241"/>
              <a:gd name="connsiteY2" fmla="*/ 1234511 h 1285339"/>
              <a:gd name="connsiteX3" fmla="*/ 863626 w 1845241"/>
              <a:gd name="connsiteY3" fmla="*/ 1285339 h 1285339"/>
              <a:gd name="connsiteX4" fmla="*/ 0 w 1845241"/>
              <a:gd name="connsiteY4" fmla="*/ 917062 h 1285339"/>
              <a:gd name="connsiteX5" fmla="*/ 237916 w 1845241"/>
              <a:gd name="connsiteY5" fmla="*/ 147946 h 1285339"/>
              <a:gd name="connsiteX6" fmla="*/ 1045494 w 1845241"/>
              <a:gd name="connsiteY6" fmla="*/ 0 h 1285339"/>
              <a:gd name="connsiteX0" fmla="*/ 1045494 w 1845241"/>
              <a:gd name="connsiteY0" fmla="*/ 0 h 1285339"/>
              <a:gd name="connsiteX1" fmla="*/ 1845241 w 1845241"/>
              <a:gd name="connsiteY1" fmla="*/ 335034 h 1285339"/>
              <a:gd name="connsiteX2" fmla="*/ 1701834 w 1845241"/>
              <a:gd name="connsiteY2" fmla="*/ 1234511 h 1285339"/>
              <a:gd name="connsiteX3" fmla="*/ 863626 w 1845241"/>
              <a:gd name="connsiteY3" fmla="*/ 1285339 h 1285339"/>
              <a:gd name="connsiteX4" fmla="*/ 0 w 1845241"/>
              <a:gd name="connsiteY4" fmla="*/ 917062 h 1285339"/>
              <a:gd name="connsiteX5" fmla="*/ 271159 w 1845241"/>
              <a:gd name="connsiteY5" fmla="*/ 84070 h 1285339"/>
              <a:gd name="connsiteX6" fmla="*/ 1045494 w 1845241"/>
              <a:gd name="connsiteY6" fmla="*/ 0 h 1285339"/>
              <a:gd name="connsiteX0" fmla="*/ 1045494 w 1845241"/>
              <a:gd name="connsiteY0" fmla="*/ 0 h 1285339"/>
              <a:gd name="connsiteX1" fmla="*/ 1845241 w 1845241"/>
              <a:gd name="connsiteY1" fmla="*/ 335034 h 1285339"/>
              <a:gd name="connsiteX2" fmla="*/ 1701834 w 1845241"/>
              <a:gd name="connsiteY2" fmla="*/ 1234511 h 1285339"/>
              <a:gd name="connsiteX3" fmla="*/ 863626 w 1845241"/>
              <a:gd name="connsiteY3" fmla="*/ 1285339 h 1285339"/>
              <a:gd name="connsiteX4" fmla="*/ 0 w 1845241"/>
              <a:gd name="connsiteY4" fmla="*/ 917062 h 1285339"/>
              <a:gd name="connsiteX5" fmla="*/ 304401 w 1845241"/>
              <a:gd name="connsiteY5" fmla="*/ 20195 h 1285339"/>
              <a:gd name="connsiteX6" fmla="*/ 1045494 w 1845241"/>
              <a:gd name="connsiteY6" fmla="*/ 0 h 1285339"/>
              <a:gd name="connsiteX0" fmla="*/ 1045494 w 1845241"/>
              <a:gd name="connsiteY0" fmla="*/ 0 h 1285339"/>
              <a:gd name="connsiteX1" fmla="*/ 1845241 w 1845241"/>
              <a:gd name="connsiteY1" fmla="*/ 335034 h 1285339"/>
              <a:gd name="connsiteX2" fmla="*/ 1701834 w 1845241"/>
              <a:gd name="connsiteY2" fmla="*/ 1234511 h 1285339"/>
              <a:gd name="connsiteX3" fmla="*/ 863626 w 1845241"/>
              <a:gd name="connsiteY3" fmla="*/ 1285339 h 1285339"/>
              <a:gd name="connsiteX4" fmla="*/ 0 w 1845241"/>
              <a:gd name="connsiteY4" fmla="*/ 917062 h 1285339"/>
              <a:gd name="connsiteX5" fmla="*/ 304401 w 1845241"/>
              <a:gd name="connsiteY5" fmla="*/ 20195 h 1285339"/>
              <a:gd name="connsiteX6" fmla="*/ 1045494 w 1845241"/>
              <a:gd name="connsiteY6" fmla="*/ 0 h 1285339"/>
              <a:gd name="connsiteX0" fmla="*/ 981619 w 1781366"/>
              <a:gd name="connsiteY0" fmla="*/ 0 h 1285339"/>
              <a:gd name="connsiteX1" fmla="*/ 1781366 w 1781366"/>
              <a:gd name="connsiteY1" fmla="*/ 335034 h 1285339"/>
              <a:gd name="connsiteX2" fmla="*/ 1637959 w 1781366"/>
              <a:gd name="connsiteY2" fmla="*/ 1234511 h 1285339"/>
              <a:gd name="connsiteX3" fmla="*/ 799751 w 1781366"/>
              <a:gd name="connsiteY3" fmla="*/ 1285339 h 1285339"/>
              <a:gd name="connsiteX4" fmla="*/ 0 w 1781366"/>
              <a:gd name="connsiteY4" fmla="*/ 950305 h 1285339"/>
              <a:gd name="connsiteX5" fmla="*/ 240526 w 1781366"/>
              <a:gd name="connsiteY5" fmla="*/ 20195 h 1285339"/>
              <a:gd name="connsiteX6" fmla="*/ 981619 w 1781366"/>
              <a:gd name="connsiteY6" fmla="*/ 0 h 1285339"/>
              <a:gd name="connsiteX0" fmla="*/ 981619 w 1781366"/>
              <a:gd name="connsiteY0" fmla="*/ 0 h 1285339"/>
              <a:gd name="connsiteX1" fmla="*/ 1781366 w 1781366"/>
              <a:gd name="connsiteY1" fmla="*/ 335034 h 1285339"/>
              <a:gd name="connsiteX2" fmla="*/ 1637959 w 1781366"/>
              <a:gd name="connsiteY2" fmla="*/ 1234511 h 1285339"/>
              <a:gd name="connsiteX3" fmla="*/ 799751 w 1781366"/>
              <a:gd name="connsiteY3" fmla="*/ 1285339 h 1285339"/>
              <a:gd name="connsiteX4" fmla="*/ 0 w 1781366"/>
              <a:gd name="connsiteY4" fmla="*/ 950305 h 1285339"/>
              <a:gd name="connsiteX5" fmla="*/ 207283 w 1781366"/>
              <a:gd name="connsiteY5" fmla="*/ 84070 h 1285339"/>
              <a:gd name="connsiteX6" fmla="*/ 981619 w 1781366"/>
              <a:gd name="connsiteY6" fmla="*/ 0 h 1285339"/>
              <a:gd name="connsiteX0" fmla="*/ 981619 w 1781366"/>
              <a:gd name="connsiteY0" fmla="*/ 0 h 1318581"/>
              <a:gd name="connsiteX1" fmla="*/ 1781366 w 1781366"/>
              <a:gd name="connsiteY1" fmla="*/ 335034 h 1318581"/>
              <a:gd name="connsiteX2" fmla="*/ 1637959 w 1781366"/>
              <a:gd name="connsiteY2" fmla="*/ 1234511 h 1318581"/>
              <a:gd name="connsiteX3" fmla="*/ 863624 w 1781366"/>
              <a:gd name="connsiteY3" fmla="*/ 1318581 h 1318581"/>
              <a:gd name="connsiteX4" fmla="*/ 0 w 1781366"/>
              <a:gd name="connsiteY4" fmla="*/ 950305 h 1318581"/>
              <a:gd name="connsiteX5" fmla="*/ 207283 w 1781366"/>
              <a:gd name="connsiteY5" fmla="*/ 84070 h 1318581"/>
              <a:gd name="connsiteX6" fmla="*/ 981619 w 1781366"/>
              <a:gd name="connsiteY6" fmla="*/ 0 h 1318581"/>
              <a:gd name="connsiteX0" fmla="*/ 1014862 w 1814609"/>
              <a:gd name="connsiteY0" fmla="*/ 0 h 1318581"/>
              <a:gd name="connsiteX1" fmla="*/ 1814609 w 1814609"/>
              <a:gd name="connsiteY1" fmla="*/ 335034 h 1318581"/>
              <a:gd name="connsiteX2" fmla="*/ 1671202 w 1814609"/>
              <a:gd name="connsiteY2" fmla="*/ 1234511 h 1318581"/>
              <a:gd name="connsiteX3" fmla="*/ 896867 w 1814609"/>
              <a:gd name="connsiteY3" fmla="*/ 1318581 h 1318581"/>
              <a:gd name="connsiteX4" fmla="*/ 0 w 1814609"/>
              <a:gd name="connsiteY4" fmla="*/ 1014180 h 1318581"/>
              <a:gd name="connsiteX5" fmla="*/ 240526 w 1814609"/>
              <a:gd name="connsiteY5" fmla="*/ 84070 h 1318581"/>
              <a:gd name="connsiteX6" fmla="*/ 1014862 w 1814609"/>
              <a:gd name="connsiteY6" fmla="*/ 0 h 1318581"/>
              <a:gd name="connsiteX0" fmla="*/ 981620 w 1781367"/>
              <a:gd name="connsiteY0" fmla="*/ 0 h 1318581"/>
              <a:gd name="connsiteX1" fmla="*/ 1781367 w 1781367"/>
              <a:gd name="connsiteY1" fmla="*/ 335034 h 1318581"/>
              <a:gd name="connsiteX2" fmla="*/ 1637960 w 1781367"/>
              <a:gd name="connsiteY2" fmla="*/ 1234511 h 1318581"/>
              <a:gd name="connsiteX3" fmla="*/ 863625 w 1781367"/>
              <a:gd name="connsiteY3" fmla="*/ 1318581 h 1318581"/>
              <a:gd name="connsiteX4" fmla="*/ 0 w 1781367"/>
              <a:gd name="connsiteY4" fmla="*/ 950305 h 1318581"/>
              <a:gd name="connsiteX5" fmla="*/ 207284 w 1781367"/>
              <a:gd name="connsiteY5" fmla="*/ 84070 h 1318581"/>
              <a:gd name="connsiteX6" fmla="*/ 981620 w 1781367"/>
              <a:gd name="connsiteY6" fmla="*/ 0 h 1318581"/>
              <a:gd name="connsiteX0" fmla="*/ 981620 w 1781367"/>
              <a:gd name="connsiteY0" fmla="*/ 0 h 1318581"/>
              <a:gd name="connsiteX1" fmla="*/ 1781367 w 1781367"/>
              <a:gd name="connsiteY1" fmla="*/ 335034 h 1318581"/>
              <a:gd name="connsiteX2" fmla="*/ 1637960 w 1781367"/>
              <a:gd name="connsiteY2" fmla="*/ 1234511 h 1318581"/>
              <a:gd name="connsiteX3" fmla="*/ 863625 w 1781367"/>
              <a:gd name="connsiteY3" fmla="*/ 1318581 h 1318581"/>
              <a:gd name="connsiteX4" fmla="*/ 0 w 1781367"/>
              <a:gd name="connsiteY4" fmla="*/ 950305 h 1318581"/>
              <a:gd name="connsiteX5" fmla="*/ 271159 w 1781367"/>
              <a:gd name="connsiteY5" fmla="*/ 117314 h 1318581"/>
              <a:gd name="connsiteX6" fmla="*/ 981620 w 1781367"/>
              <a:gd name="connsiteY6" fmla="*/ 0 h 1318581"/>
              <a:gd name="connsiteX0" fmla="*/ 919422 w 1719169"/>
              <a:gd name="connsiteY0" fmla="*/ 0 h 1318581"/>
              <a:gd name="connsiteX1" fmla="*/ 1719169 w 1719169"/>
              <a:gd name="connsiteY1" fmla="*/ 335034 h 1318581"/>
              <a:gd name="connsiteX2" fmla="*/ 1575762 w 1719169"/>
              <a:gd name="connsiteY2" fmla="*/ 1234511 h 1318581"/>
              <a:gd name="connsiteX3" fmla="*/ 801427 w 1719169"/>
              <a:gd name="connsiteY3" fmla="*/ 1318581 h 1318581"/>
              <a:gd name="connsiteX4" fmla="*/ 0 w 1719169"/>
              <a:gd name="connsiteY4" fmla="*/ 972344 h 1318581"/>
              <a:gd name="connsiteX5" fmla="*/ 208961 w 1719169"/>
              <a:gd name="connsiteY5" fmla="*/ 117314 h 1318581"/>
              <a:gd name="connsiteX6" fmla="*/ 919422 w 1719169"/>
              <a:gd name="connsiteY6" fmla="*/ 0 h 1318581"/>
              <a:gd name="connsiteX0" fmla="*/ 820625 w 1719169"/>
              <a:gd name="connsiteY0" fmla="*/ 0 h 1299151"/>
              <a:gd name="connsiteX1" fmla="*/ 1719169 w 1719169"/>
              <a:gd name="connsiteY1" fmla="*/ 315604 h 1299151"/>
              <a:gd name="connsiteX2" fmla="*/ 1575762 w 1719169"/>
              <a:gd name="connsiteY2" fmla="*/ 1215081 h 1299151"/>
              <a:gd name="connsiteX3" fmla="*/ 801427 w 1719169"/>
              <a:gd name="connsiteY3" fmla="*/ 1299151 h 1299151"/>
              <a:gd name="connsiteX4" fmla="*/ 0 w 1719169"/>
              <a:gd name="connsiteY4" fmla="*/ 952914 h 1299151"/>
              <a:gd name="connsiteX5" fmla="*/ 208961 w 1719169"/>
              <a:gd name="connsiteY5" fmla="*/ 97884 h 1299151"/>
              <a:gd name="connsiteX6" fmla="*/ 820625 w 1719169"/>
              <a:gd name="connsiteY6" fmla="*/ 0 h 1299151"/>
              <a:gd name="connsiteX0" fmla="*/ 820625 w 1719169"/>
              <a:gd name="connsiteY0" fmla="*/ 0 h 1257316"/>
              <a:gd name="connsiteX1" fmla="*/ 1719169 w 1719169"/>
              <a:gd name="connsiteY1" fmla="*/ 315604 h 1257316"/>
              <a:gd name="connsiteX2" fmla="*/ 1575762 w 1719169"/>
              <a:gd name="connsiteY2" fmla="*/ 1215081 h 1257316"/>
              <a:gd name="connsiteX3" fmla="*/ 896867 w 1719169"/>
              <a:gd name="connsiteY3" fmla="*/ 1257316 h 1257316"/>
              <a:gd name="connsiteX4" fmla="*/ 0 w 1719169"/>
              <a:gd name="connsiteY4" fmla="*/ 952914 h 1257316"/>
              <a:gd name="connsiteX5" fmla="*/ 208961 w 1719169"/>
              <a:gd name="connsiteY5" fmla="*/ 97884 h 1257316"/>
              <a:gd name="connsiteX6" fmla="*/ 820625 w 1719169"/>
              <a:gd name="connsiteY6" fmla="*/ 0 h 1257316"/>
              <a:gd name="connsiteX0" fmla="*/ 820625 w 1719169"/>
              <a:gd name="connsiteY0" fmla="*/ 0 h 1257316"/>
              <a:gd name="connsiteX1" fmla="*/ 1719169 w 1719169"/>
              <a:gd name="connsiteY1" fmla="*/ 315604 h 1257316"/>
              <a:gd name="connsiteX2" fmla="*/ 1637961 w 1719169"/>
              <a:gd name="connsiteY2" fmla="*/ 1237120 h 1257316"/>
              <a:gd name="connsiteX3" fmla="*/ 896867 w 1719169"/>
              <a:gd name="connsiteY3" fmla="*/ 1257316 h 1257316"/>
              <a:gd name="connsiteX4" fmla="*/ 0 w 1719169"/>
              <a:gd name="connsiteY4" fmla="*/ 952914 h 1257316"/>
              <a:gd name="connsiteX5" fmla="*/ 208961 w 1719169"/>
              <a:gd name="connsiteY5" fmla="*/ 97884 h 1257316"/>
              <a:gd name="connsiteX6" fmla="*/ 820625 w 1719169"/>
              <a:gd name="connsiteY6" fmla="*/ 0 h 1257316"/>
              <a:gd name="connsiteX0" fmla="*/ 1270363 w 2168907"/>
              <a:gd name="connsiteY0" fmla="*/ 0 h 1257316"/>
              <a:gd name="connsiteX1" fmla="*/ 2168907 w 2168907"/>
              <a:gd name="connsiteY1" fmla="*/ 315604 h 1257316"/>
              <a:gd name="connsiteX2" fmla="*/ 2087699 w 2168907"/>
              <a:gd name="connsiteY2" fmla="*/ 1237120 h 1257316"/>
              <a:gd name="connsiteX3" fmla="*/ 1346605 w 2168907"/>
              <a:gd name="connsiteY3" fmla="*/ 1257316 h 1257316"/>
              <a:gd name="connsiteX4" fmla="*/ 0 w 2168907"/>
              <a:gd name="connsiteY4" fmla="*/ 881210 h 1257316"/>
              <a:gd name="connsiteX5" fmla="*/ 658699 w 2168907"/>
              <a:gd name="connsiteY5" fmla="*/ 97884 h 1257316"/>
              <a:gd name="connsiteX6" fmla="*/ 1270363 w 2168907"/>
              <a:gd name="connsiteY6" fmla="*/ 0 h 1257316"/>
              <a:gd name="connsiteX0" fmla="*/ 1270363 w 2168907"/>
              <a:gd name="connsiteY0" fmla="*/ 115385 h 1372701"/>
              <a:gd name="connsiteX1" fmla="*/ 2168907 w 2168907"/>
              <a:gd name="connsiteY1" fmla="*/ 430989 h 1372701"/>
              <a:gd name="connsiteX2" fmla="*/ 2087699 w 2168907"/>
              <a:gd name="connsiteY2" fmla="*/ 1352505 h 1372701"/>
              <a:gd name="connsiteX3" fmla="*/ 1346605 w 2168907"/>
              <a:gd name="connsiteY3" fmla="*/ 1372701 h 1372701"/>
              <a:gd name="connsiteX4" fmla="*/ 0 w 2168907"/>
              <a:gd name="connsiteY4" fmla="*/ 996595 h 1372701"/>
              <a:gd name="connsiteX5" fmla="*/ 112775 w 2168907"/>
              <a:gd name="connsiteY5" fmla="*/ 0 h 1372701"/>
              <a:gd name="connsiteX6" fmla="*/ 1270363 w 2168907"/>
              <a:gd name="connsiteY6" fmla="*/ 115385 h 1372701"/>
              <a:gd name="connsiteX0" fmla="*/ 1270363 w 2238255"/>
              <a:gd name="connsiteY0" fmla="*/ 115385 h 1999090"/>
              <a:gd name="connsiteX1" fmla="*/ 2168907 w 2238255"/>
              <a:gd name="connsiteY1" fmla="*/ 430989 h 1999090"/>
              <a:gd name="connsiteX2" fmla="*/ 2238255 w 2238255"/>
              <a:gd name="connsiteY2" fmla="*/ 1999090 h 1999090"/>
              <a:gd name="connsiteX3" fmla="*/ 1346605 w 2238255"/>
              <a:gd name="connsiteY3" fmla="*/ 1372701 h 1999090"/>
              <a:gd name="connsiteX4" fmla="*/ 0 w 2238255"/>
              <a:gd name="connsiteY4" fmla="*/ 996595 h 1999090"/>
              <a:gd name="connsiteX5" fmla="*/ 112775 w 2238255"/>
              <a:gd name="connsiteY5" fmla="*/ 0 h 1999090"/>
              <a:gd name="connsiteX6" fmla="*/ 1270363 w 2238255"/>
              <a:gd name="connsiteY6" fmla="*/ 115385 h 1999090"/>
              <a:gd name="connsiteX0" fmla="*/ 1270363 w 2238255"/>
              <a:gd name="connsiteY0" fmla="*/ 115385 h 1999090"/>
              <a:gd name="connsiteX1" fmla="*/ 2168907 w 2238255"/>
              <a:gd name="connsiteY1" fmla="*/ 430989 h 1999090"/>
              <a:gd name="connsiteX2" fmla="*/ 2238255 w 2238255"/>
              <a:gd name="connsiteY2" fmla="*/ 1999090 h 1999090"/>
              <a:gd name="connsiteX3" fmla="*/ 1466530 w 2238255"/>
              <a:gd name="connsiteY3" fmla="*/ 1922166 h 1999090"/>
              <a:gd name="connsiteX4" fmla="*/ 0 w 2238255"/>
              <a:gd name="connsiteY4" fmla="*/ 996595 h 1999090"/>
              <a:gd name="connsiteX5" fmla="*/ 112775 w 2238255"/>
              <a:gd name="connsiteY5" fmla="*/ 0 h 1999090"/>
              <a:gd name="connsiteX6" fmla="*/ 1270363 w 2238255"/>
              <a:gd name="connsiteY6" fmla="*/ 115385 h 1999090"/>
              <a:gd name="connsiteX0" fmla="*/ 1270363 w 2992395"/>
              <a:gd name="connsiteY0" fmla="*/ 115385 h 1999090"/>
              <a:gd name="connsiteX1" fmla="*/ 2992395 w 2992395"/>
              <a:gd name="connsiteY1" fmla="*/ 1173926 h 1999090"/>
              <a:gd name="connsiteX2" fmla="*/ 2238255 w 2992395"/>
              <a:gd name="connsiteY2" fmla="*/ 1999090 h 1999090"/>
              <a:gd name="connsiteX3" fmla="*/ 1466530 w 2992395"/>
              <a:gd name="connsiteY3" fmla="*/ 1922166 h 1999090"/>
              <a:gd name="connsiteX4" fmla="*/ 0 w 2992395"/>
              <a:gd name="connsiteY4" fmla="*/ 996595 h 1999090"/>
              <a:gd name="connsiteX5" fmla="*/ 112775 w 2992395"/>
              <a:gd name="connsiteY5" fmla="*/ 0 h 1999090"/>
              <a:gd name="connsiteX6" fmla="*/ 1270363 w 2992395"/>
              <a:gd name="connsiteY6" fmla="*/ 115385 h 1999090"/>
              <a:gd name="connsiteX0" fmla="*/ 2172451 w 2992395"/>
              <a:gd name="connsiteY0" fmla="*/ 97798 h 1999090"/>
              <a:gd name="connsiteX1" fmla="*/ 2992395 w 2992395"/>
              <a:gd name="connsiteY1" fmla="*/ 1173926 h 1999090"/>
              <a:gd name="connsiteX2" fmla="*/ 2238255 w 2992395"/>
              <a:gd name="connsiteY2" fmla="*/ 1999090 h 1999090"/>
              <a:gd name="connsiteX3" fmla="*/ 1466530 w 2992395"/>
              <a:gd name="connsiteY3" fmla="*/ 1922166 h 1999090"/>
              <a:gd name="connsiteX4" fmla="*/ 0 w 2992395"/>
              <a:gd name="connsiteY4" fmla="*/ 996595 h 1999090"/>
              <a:gd name="connsiteX5" fmla="*/ 112775 w 2992395"/>
              <a:gd name="connsiteY5" fmla="*/ 0 h 1999090"/>
              <a:gd name="connsiteX6" fmla="*/ 2172451 w 2992395"/>
              <a:gd name="connsiteY6" fmla="*/ 97798 h 1999090"/>
              <a:gd name="connsiteX0" fmla="*/ 2172451 w 2897887"/>
              <a:gd name="connsiteY0" fmla="*/ 97798 h 1999090"/>
              <a:gd name="connsiteX1" fmla="*/ 2897887 w 2897887"/>
              <a:gd name="connsiteY1" fmla="*/ 1043565 h 1999090"/>
              <a:gd name="connsiteX2" fmla="*/ 2238255 w 2897887"/>
              <a:gd name="connsiteY2" fmla="*/ 1999090 h 1999090"/>
              <a:gd name="connsiteX3" fmla="*/ 1466530 w 2897887"/>
              <a:gd name="connsiteY3" fmla="*/ 1922166 h 1999090"/>
              <a:gd name="connsiteX4" fmla="*/ 0 w 2897887"/>
              <a:gd name="connsiteY4" fmla="*/ 996595 h 1999090"/>
              <a:gd name="connsiteX5" fmla="*/ 112775 w 2897887"/>
              <a:gd name="connsiteY5" fmla="*/ 0 h 1999090"/>
              <a:gd name="connsiteX6" fmla="*/ 2172451 w 2897887"/>
              <a:gd name="connsiteY6" fmla="*/ 97798 h 1999090"/>
              <a:gd name="connsiteX0" fmla="*/ 2172451 w 2897887"/>
              <a:gd name="connsiteY0" fmla="*/ 97798 h 1999090"/>
              <a:gd name="connsiteX1" fmla="*/ 2897887 w 2897887"/>
              <a:gd name="connsiteY1" fmla="*/ 1043565 h 1999090"/>
              <a:gd name="connsiteX2" fmla="*/ 2238255 w 2897887"/>
              <a:gd name="connsiteY2" fmla="*/ 1999090 h 1999090"/>
              <a:gd name="connsiteX3" fmla="*/ 1466530 w 2897887"/>
              <a:gd name="connsiteY3" fmla="*/ 1922166 h 1999090"/>
              <a:gd name="connsiteX4" fmla="*/ 454959 w 2897887"/>
              <a:gd name="connsiteY4" fmla="*/ 746311 h 1999090"/>
              <a:gd name="connsiteX5" fmla="*/ 0 w 2897887"/>
              <a:gd name="connsiteY5" fmla="*/ 996595 h 1999090"/>
              <a:gd name="connsiteX6" fmla="*/ 112775 w 2897887"/>
              <a:gd name="connsiteY6" fmla="*/ 0 h 1999090"/>
              <a:gd name="connsiteX7" fmla="*/ 2172451 w 2897887"/>
              <a:gd name="connsiteY7" fmla="*/ 97798 h 1999090"/>
              <a:gd name="connsiteX0" fmla="*/ 2059676 w 2785112"/>
              <a:gd name="connsiteY0" fmla="*/ 97798 h 1999090"/>
              <a:gd name="connsiteX1" fmla="*/ 2785112 w 2785112"/>
              <a:gd name="connsiteY1" fmla="*/ 1043565 h 1999090"/>
              <a:gd name="connsiteX2" fmla="*/ 2125480 w 2785112"/>
              <a:gd name="connsiteY2" fmla="*/ 1999090 h 1999090"/>
              <a:gd name="connsiteX3" fmla="*/ 1353755 w 2785112"/>
              <a:gd name="connsiteY3" fmla="*/ 1922166 h 1999090"/>
              <a:gd name="connsiteX4" fmla="*/ 342184 w 2785112"/>
              <a:gd name="connsiteY4" fmla="*/ 746311 h 1999090"/>
              <a:gd name="connsiteX5" fmla="*/ 342184 w 2785112"/>
              <a:gd name="connsiteY5" fmla="*/ 746311 h 1999090"/>
              <a:gd name="connsiteX6" fmla="*/ 0 w 2785112"/>
              <a:gd name="connsiteY6" fmla="*/ 0 h 1999090"/>
              <a:gd name="connsiteX7" fmla="*/ 2059676 w 2785112"/>
              <a:gd name="connsiteY7" fmla="*/ 97798 h 1999090"/>
              <a:gd name="connsiteX0" fmla="*/ 1717492 w 2442928"/>
              <a:gd name="connsiteY0" fmla="*/ 468005 h 2369297"/>
              <a:gd name="connsiteX1" fmla="*/ 2442928 w 2442928"/>
              <a:gd name="connsiteY1" fmla="*/ 1413772 h 2369297"/>
              <a:gd name="connsiteX2" fmla="*/ 1783296 w 2442928"/>
              <a:gd name="connsiteY2" fmla="*/ 2369297 h 2369297"/>
              <a:gd name="connsiteX3" fmla="*/ 1011571 w 2442928"/>
              <a:gd name="connsiteY3" fmla="*/ 2292373 h 2369297"/>
              <a:gd name="connsiteX4" fmla="*/ 0 w 2442928"/>
              <a:gd name="connsiteY4" fmla="*/ 1116518 h 2369297"/>
              <a:gd name="connsiteX5" fmla="*/ 0 w 2442928"/>
              <a:gd name="connsiteY5" fmla="*/ 1116518 h 2369297"/>
              <a:gd name="connsiteX6" fmla="*/ 662241 w 2442928"/>
              <a:gd name="connsiteY6" fmla="*/ 0 h 2369297"/>
              <a:gd name="connsiteX7" fmla="*/ 1717492 w 2442928"/>
              <a:gd name="connsiteY7" fmla="*/ 468005 h 2369297"/>
              <a:gd name="connsiteX0" fmla="*/ 1806782 w 2532218"/>
              <a:gd name="connsiteY0" fmla="*/ 468005 h 2369297"/>
              <a:gd name="connsiteX1" fmla="*/ 2532218 w 2532218"/>
              <a:gd name="connsiteY1" fmla="*/ 1413772 h 2369297"/>
              <a:gd name="connsiteX2" fmla="*/ 1872586 w 2532218"/>
              <a:gd name="connsiteY2" fmla="*/ 2369297 h 2369297"/>
              <a:gd name="connsiteX3" fmla="*/ 1100861 w 2532218"/>
              <a:gd name="connsiteY3" fmla="*/ 2292373 h 2369297"/>
              <a:gd name="connsiteX4" fmla="*/ 89290 w 2532218"/>
              <a:gd name="connsiteY4" fmla="*/ 1116518 h 2369297"/>
              <a:gd name="connsiteX5" fmla="*/ 0 w 2532218"/>
              <a:gd name="connsiteY5" fmla="*/ 664170 h 2369297"/>
              <a:gd name="connsiteX6" fmla="*/ 751531 w 2532218"/>
              <a:gd name="connsiteY6" fmla="*/ 0 h 2369297"/>
              <a:gd name="connsiteX7" fmla="*/ 1806782 w 2532218"/>
              <a:gd name="connsiteY7" fmla="*/ 468005 h 2369297"/>
              <a:gd name="connsiteX0" fmla="*/ 1768321 w 2493757"/>
              <a:gd name="connsiteY0" fmla="*/ 468005 h 2369297"/>
              <a:gd name="connsiteX1" fmla="*/ 2493757 w 2493757"/>
              <a:gd name="connsiteY1" fmla="*/ 1413772 h 2369297"/>
              <a:gd name="connsiteX2" fmla="*/ 1834125 w 2493757"/>
              <a:gd name="connsiteY2" fmla="*/ 2369297 h 2369297"/>
              <a:gd name="connsiteX3" fmla="*/ 1062400 w 2493757"/>
              <a:gd name="connsiteY3" fmla="*/ 2292373 h 2369297"/>
              <a:gd name="connsiteX4" fmla="*/ 50829 w 2493757"/>
              <a:gd name="connsiteY4" fmla="*/ 1116518 h 2369297"/>
              <a:gd name="connsiteX5" fmla="*/ 0 w 2493757"/>
              <a:gd name="connsiteY5" fmla="*/ 278308 h 2369297"/>
              <a:gd name="connsiteX6" fmla="*/ 713070 w 2493757"/>
              <a:gd name="connsiteY6" fmla="*/ 0 h 2369297"/>
              <a:gd name="connsiteX7" fmla="*/ 1768321 w 2493757"/>
              <a:gd name="connsiteY7" fmla="*/ 468005 h 2369297"/>
              <a:gd name="connsiteX0" fmla="*/ 1914338 w 2639774"/>
              <a:gd name="connsiteY0" fmla="*/ 468005 h 2369297"/>
              <a:gd name="connsiteX1" fmla="*/ 2639774 w 2639774"/>
              <a:gd name="connsiteY1" fmla="*/ 1413772 h 2369297"/>
              <a:gd name="connsiteX2" fmla="*/ 1980142 w 2639774"/>
              <a:gd name="connsiteY2" fmla="*/ 2369297 h 2369297"/>
              <a:gd name="connsiteX3" fmla="*/ 1208417 w 2639774"/>
              <a:gd name="connsiteY3" fmla="*/ 2292373 h 2369297"/>
              <a:gd name="connsiteX4" fmla="*/ 0 w 2639774"/>
              <a:gd name="connsiteY4" fmla="*/ 1338779 h 2369297"/>
              <a:gd name="connsiteX5" fmla="*/ 146017 w 2639774"/>
              <a:gd name="connsiteY5" fmla="*/ 278308 h 2369297"/>
              <a:gd name="connsiteX6" fmla="*/ 859087 w 2639774"/>
              <a:gd name="connsiteY6" fmla="*/ 0 h 2369297"/>
              <a:gd name="connsiteX7" fmla="*/ 1914338 w 2639774"/>
              <a:gd name="connsiteY7" fmla="*/ 468005 h 2369297"/>
              <a:gd name="connsiteX0" fmla="*/ 1911728 w 2639774"/>
              <a:gd name="connsiteY0" fmla="*/ 629000 h 2369297"/>
              <a:gd name="connsiteX1" fmla="*/ 2639774 w 2639774"/>
              <a:gd name="connsiteY1" fmla="*/ 1413772 h 2369297"/>
              <a:gd name="connsiteX2" fmla="*/ 1980142 w 2639774"/>
              <a:gd name="connsiteY2" fmla="*/ 2369297 h 2369297"/>
              <a:gd name="connsiteX3" fmla="*/ 1208417 w 2639774"/>
              <a:gd name="connsiteY3" fmla="*/ 2292373 h 2369297"/>
              <a:gd name="connsiteX4" fmla="*/ 0 w 2639774"/>
              <a:gd name="connsiteY4" fmla="*/ 1338779 h 2369297"/>
              <a:gd name="connsiteX5" fmla="*/ 146017 w 2639774"/>
              <a:gd name="connsiteY5" fmla="*/ 278308 h 2369297"/>
              <a:gd name="connsiteX6" fmla="*/ 859087 w 2639774"/>
              <a:gd name="connsiteY6" fmla="*/ 0 h 2369297"/>
              <a:gd name="connsiteX7" fmla="*/ 1911728 w 2639774"/>
              <a:gd name="connsiteY7" fmla="*/ 629000 h 2369297"/>
              <a:gd name="connsiteX0" fmla="*/ 1911728 w 2606531"/>
              <a:gd name="connsiteY0" fmla="*/ 629000 h 2369297"/>
              <a:gd name="connsiteX1" fmla="*/ 2606531 w 2606531"/>
              <a:gd name="connsiteY1" fmla="*/ 1477648 h 2369297"/>
              <a:gd name="connsiteX2" fmla="*/ 1980142 w 2606531"/>
              <a:gd name="connsiteY2" fmla="*/ 2369297 h 2369297"/>
              <a:gd name="connsiteX3" fmla="*/ 1208417 w 2606531"/>
              <a:gd name="connsiteY3" fmla="*/ 2292373 h 2369297"/>
              <a:gd name="connsiteX4" fmla="*/ 0 w 2606531"/>
              <a:gd name="connsiteY4" fmla="*/ 1338779 h 2369297"/>
              <a:gd name="connsiteX5" fmla="*/ 146017 w 2606531"/>
              <a:gd name="connsiteY5" fmla="*/ 278308 h 2369297"/>
              <a:gd name="connsiteX6" fmla="*/ 859087 w 2606531"/>
              <a:gd name="connsiteY6" fmla="*/ 0 h 2369297"/>
              <a:gd name="connsiteX7" fmla="*/ 1911728 w 2606531"/>
              <a:gd name="connsiteY7" fmla="*/ 629000 h 2369297"/>
              <a:gd name="connsiteX0" fmla="*/ 1911728 w 2540046"/>
              <a:gd name="connsiteY0" fmla="*/ 629000 h 2369297"/>
              <a:gd name="connsiteX1" fmla="*/ 2540046 w 2540046"/>
              <a:gd name="connsiteY1" fmla="*/ 1605400 h 2369297"/>
              <a:gd name="connsiteX2" fmla="*/ 1980142 w 2540046"/>
              <a:gd name="connsiteY2" fmla="*/ 2369297 h 2369297"/>
              <a:gd name="connsiteX3" fmla="*/ 1208417 w 2540046"/>
              <a:gd name="connsiteY3" fmla="*/ 2292373 h 2369297"/>
              <a:gd name="connsiteX4" fmla="*/ 0 w 2540046"/>
              <a:gd name="connsiteY4" fmla="*/ 1338779 h 2369297"/>
              <a:gd name="connsiteX5" fmla="*/ 146017 w 2540046"/>
              <a:gd name="connsiteY5" fmla="*/ 278308 h 2369297"/>
              <a:gd name="connsiteX6" fmla="*/ 859087 w 2540046"/>
              <a:gd name="connsiteY6" fmla="*/ 0 h 2369297"/>
              <a:gd name="connsiteX7" fmla="*/ 1911728 w 2540046"/>
              <a:gd name="connsiteY7" fmla="*/ 629000 h 2369297"/>
              <a:gd name="connsiteX0" fmla="*/ 1783976 w 2540046"/>
              <a:gd name="connsiteY0" fmla="*/ 562515 h 2369297"/>
              <a:gd name="connsiteX1" fmla="*/ 2540046 w 2540046"/>
              <a:gd name="connsiteY1" fmla="*/ 1605400 h 2369297"/>
              <a:gd name="connsiteX2" fmla="*/ 1980142 w 2540046"/>
              <a:gd name="connsiteY2" fmla="*/ 2369297 h 2369297"/>
              <a:gd name="connsiteX3" fmla="*/ 1208417 w 2540046"/>
              <a:gd name="connsiteY3" fmla="*/ 2292373 h 2369297"/>
              <a:gd name="connsiteX4" fmla="*/ 0 w 2540046"/>
              <a:gd name="connsiteY4" fmla="*/ 1338779 h 2369297"/>
              <a:gd name="connsiteX5" fmla="*/ 146017 w 2540046"/>
              <a:gd name="connsiteY5" fmla="*/ 278308 h 2369297"/>
              <a:gd name="connsiteX6" fmla="*/ 859087 w 2540046"/>
              <a:gd name="connsiteY6" fmla="*/ 0 h 2369297"/>
              <a:gd name="connsiteX7" fmla="*/ 1783976 w 2540046"/>
              <a:gd name="connsiteY7" fmla="*/ 562515 h 2369297"/>
              <a:gd name="connsiteX0" fmla="*/ 1783976 w 2540046"/>
              <a:gd name="connsiteY0" fmla="*/ 398910 h 2205692"/>
              <a:gd name="connsiteX1" fmla="*/ 2540046 w 2540046"/>
              <a:gd name="connsiteY1" fmla="*/ 1441795 h 2205692"/>
              <a:gd name="connsiteX2" fmla="*/ 1980142 w 2540046"/>
              <a:gd name="connsiteY2" fmla="*/ 2205692 h 2205692"/>
              <a:gd name="connsiteX3" fmla="*/ 1208417 w 2540046"/>
              <a:gd name="connsiteY3" fmla="*/ 2128768 h 2205692"/>
              <a:gd name="connsiteX4" fmla="*/ 0 w 2540046"/>
              <a:gd name="connsiteY4" fmla="*/ 1175174 h 2205692"/>
              <a:gd name="connsiteX5" fmla="*/ 146017 w 2540046"/>
              <a:gd name="connsiteY5" fmla="*/ 114703 h 2205692"/>
              <a:gd name="connsiteX6" fmla="*/ 1017469 w 2540046"/>
              <a:gd name="connsiteY6" fmla="*/ 0 h 2205692"/>
              <a:gd name="connsiteX7" fmla="*/ 1783976 w 2540046"/>
              <a:gd name="connsiteY7" fmla="*/ 398910 h 2205692"/>
              <a:gd name="connsiteX0" fmla="*/ 1783976 w 2540046"/>
              <a:gd name="connsiteY0" fmla="*/ 398910 h 2205692"/>
              <a:gd name="connsiteX1" fmla="*/ 2540046 w 2540046"/>
              <a:gd name="connsiteY1" fmla="*/ 1441795 h 2205692"/>
              <a:gd name="connsiteX2" fmla="*/ 1980142 w 2540046"/>
              <a:gd name="connsiteY2" fmla="*/ 2205692 h 2205692"/>
              <a:gd name="connsiteX3" fmla="*/ 1208417 w 2540046"/>
              <a:gd name="connsiteY3" fmla="*/ 2128768 h 2205692"/>
              <a:gd name="connsiteX4" fmla="*/ 0 w 2540046"/>
              <a:gd name="connsiteY4" fmla="*/ 1175174 h 2205692"/>
              <a:gd name="connsiteX5" fmla="*/ 176649 w 2540046"/>
              <a:gd name="connsiteY5" fmla="*/ 211821 h 2205692"/>
              <a:gd name="connsiteX6" fmla="*/ 1017469 w 2540046"/>
              <a:gd name="connsiteY6" fmla="*/ 0 h 2205692"/>
              <a:gd name="connsiteX7" fmla="*/ 1783976 w 2540046"/>
              <a:gd name="connsiteY7" fmla="*/ 398910 h 2205692"/>
              <a:gd name="connsiteX0" fmla="*/ 1817220 w 2573290"/>
              <a:gd name="connsiteY0" fmla="*/ 398910 h 2205692"/>
              <a:gd name="connsiteX1" fmla="*/ 2573290 w 2573290"/>
              <a:gd name="connsiteY1" fmla="*/ 1441795 h 2205692"/>
              <a:gd name="connsiteX2" fmla="*/ 2013386 w 2573290"/>
              <a:gd name="connsiteY2" fmla="*/ 2205692 h 2205692"/>
              <a:gd name="connsiteX3" fmla="*/ 1241661 w 2573290"/>
              <a:gd name="connsiteY3" fmla="*/ 2128768 h 2205692"/>
              <a:gd name="connsiteX4" fmla="*/ 0 w 2573290"/>
              <a:gd name="connsiteY4" fmla="*/ 1239049 h 2205692"/>
              <a:gd name="connsiteX5" fmla="*/ 209893 w 2573290"/>
              <a:gd name="connsiteY5" fmla="*/ 211821 h 2205692"/>
              <a:gd name="connsiteX6" fmla="*/ 1050713 w 2573290"/>
              <a:gd name="connsiteY6" fmla="*/ 0 h 2205692"/>
              <a:gd name="connsiteX7" fmla="*/ 1817220 w 2573290"/>
              <a:gd name="connsiteY7" fmla="*/ 398910 h 2205692"/>
              <a:gd name="connsiteX0" fmla="*/ 1720103 w 2573290"/>
              <a:gd name="connsiteY0" fmla="*/ 429542 h 2205692"/>
              <a:gd name="connsiteX1" fmla="*/ 2573290 w 2573290"/>
              <a:gd name="connsiteY1" fmla="*/ 1441795 h 2205692"/>
              <a:gd name="connsiteX2" fmla="*/ 2013386 w 2573290"/>
              <a:gd name="connsiteY2" fmla="*/ 2205692 h 2205692"/>
              <a:gd name="connsiteX3" fmla="*/ 1241661 w 2573290"/>
              <a:gd name="connsiteY3" fmla="*/ 2128768 h 2205692"/>
              <a:gd name="connsiteX4" fmla="*/ 0 w 2573290"/>
              <a:gd name="connsiteY4" fmla="*/ 1239049 h 2205692"/>
              <a:gd name="connsiteX5" fmla="*/ 209893 w 2573290"/>
              <a:gd name="connsiteY5" fmla="*/ 211821 h 2205692"/>
              <a:gd name="connsiteX6" fmla="*/ 1050713 w 2573290"/>
              <a:gd name="connsiteY6" fmla="*/ 0 h 2205692"/>
              <a:gd name="connsiteX7" fmla="*/ 1720103 w 2573290"/>
              <a:gd name="connsiteY7" fmla="*/ 429542 h 2205692"/>
              <a:gd name="connsiteX0" fmla="*/ 1720103 w 2445539"/>
              <a:gd name="connsiteY0" fmla="*/ 429542 h 2205692"/>
              <a:gd name="connsiteX1" fmla="*/ 2445539 w 2445539"/>
              <a:gd name="connsiteY1" fmla="*/ 1375309 h 2205692"/>
              <a:gd name="connsiteX2" fmla="*/ 2013386 w 2445539"/>
              <a:gd name="connsiteY2" fmla="*/ 2205692 h 2205692"/>
              <a:gd name="connsiteX3" fmla="*/ 1241661 w 2445539"/>
              <a:gd name="connsiteY3" fmla="*/ 2128768 h 2205692"/>
              <a:gd name="connsiteX4" fmla="*/ 0 w 2445539"/>
              <a:gd name="connsiteY4" fmla="*/ 1239049 h 2205692"/>
              <a:gd name="connsiteX5" fmla="*/ 209893 w 2445539"/>
              <a:gd name="connsiteY5" fmla="*/ 211821 h 2205692"/>
              <a:gd name="connsiteX6" fmla="*/ 1050713 w 2445539"/>
              <a:gd name="connsiteY6" fmla="*/ 0 h 2205692"/>
              <a:gd name="connsiteX7" fmla="*/ 1720103 w 2445539"/>
              <a:gd name="connsiteY7" fmla="*/ 429542 h 2205692"/>
              <a:gd name="connsiteX0" fmla="*/ 1720103 w 2445539"/>
              <a:gd name="connsiteY0" fmla="*/ 429542 h 2139207"/>
              <a:gd name="connsiteX1" fmla="*/ 2445539 w 2445539"/>
              <a:gd name="connsiteY1" fmla="*/ 1375309 h 2139207"/>
              <a:gd name="connsiteX2" fmla="*/ 1885635 w 2445539"/>
              <a:gd name="connsiteY2" fmla="*/ 2139207 h 2139207"/>
              <a:gd name="connsiteX3" fmla="*/ 1241661 w 2445539"/>
              <a:gd name="connsiteY3" fmla="*/ 2128768 h 2139207"/>
              <a:gd name="connsiteX4" fmla="*/ 0 w 2445539"/>
              <a:gd name="connsiteY4" fmla="*/ 1239049 h 2139207"/>
              <a:gd name="connsiteX5" fmla="*/ 209893 w 2445539"/>
              <a:gd name="connsiteY5" fmla="*/ 211821 h 2139207"/>
              <a:gd name="connsiteX6" fmla="*/ 1050713 w 2445539"/>
              <a:gd name="connsiteY6" fmla="*/ 0 h 2139207"/>
              <a:gd name="connsiteX7" fmla="*/ 1720103 w 2445539"/>
              <a:gd name="connsiteY7" fmla="*/ 429542 h 2139207"/>
              <a:gd name="connsiteX0" fmla="*/ 1720103 w 2445539"/>
              <a:gd name="connsiteY0" fmla="*/ 429542 h 2139207"/>
              <a:gd name="connsiteX1" fmla="*/ 2445539 w 2445539"/>
              <a:gd name="connsiteY1" fmla="*/ 1375309 h 2139207"/>
              <a:gd name="connsiteX2" fmla="*/ 1885635 w 2445539"/>
              <a:gd name="connsiteY2" fmla="*/ 2139207 h 2139207"/>
              <a:gd name="connsiteX3" fmla="*/ 1147152 w 2445539"/>
              <a:gd name="connsiteY3" fmla="*/ 1998408 h 2139207"/>
              <a:gd name="connsiteX4" fmla="*/ 0 w 2445539"/>
              <a:gd name="connsiteY4" fmla="*/ 1239049 h 2139207"/>
              <a:gd name="connsiteX5" fmla="*/ 209893 w 2445539"/>
              <a:gd name="connsiteY5" fmla="*/ 211821 h 2139207"/>
              <a:gd name="connsiteX6" fmla="*/ 1050713 w 2445539"/>
              <a:gd name="connsiteY6" fmla="*/ 0 h 2139207"/>
              <a:gd name="connsiteX7" fmla="*/ 1720103 w 2445539"/>
              <a:gd name="connsiteY7" fmla="*/ 429542 h 2139207"/>
              <a:gd name="connsiteX0" fmla="*/ 1720103 w 2345811"/>
              <a:gd name="connsiteY0" fmla="*/ 429542 h 2139207"/>
              <a:gd name="connsiteX1" fmla="*/ 2345811 w 2345811"/>
              <a:gd name="connsiteY1" fmla="*/ 1566936 h 2139207"/>
              <a:gd name="connsiteX2" fmla="*/ 1885635 w 2345811"/>
              <a:gd name="connsiteY2" fmla="*/ 2139207 h 2139207"/>
              <a:gd name="connsiteX3" fmla="*/ 1147152 w 2345811"/>
              <a:gd name="connsiteY3" fmla="*/ 1998408 h 2139207"/>
              <a:gd name="connsiteX4" fmla="*/ 0 w 2345811"/>
              <a:gd name="connsiteY4" fmla="*/ 1239049 h 2139207"/>
              <a:gd name="connsiteX5" fmla="*/ 209893 w 2345811"/>
              <a:gd name="connsiteY5" fmla="*/ 211821 h 2139207"/>
              <a:gd name="connsiteX6" fmla="*/ 1050713 w 2345811"/>
              <a:gd name="connsiteY6" fmla="*/ 0 h 2139207"/>
              <a:gd name="connsiteX7" fmla="*/ 1720103 w 2345811"/>
              <a:gd name="connsiteY7" fmla="*/ 429542 h 2139207"/>
              <a:gd name="connsiteX0" fmla="*/ 1720103 w 2345811"/>
              <a:gd name="connsiteY0" fmla="*/ 429542 h 2172449"/>
              <a:gd name="connsiteX1" fmla="*/ 2345811 w 2345811"/>
              <a:gd name="connsiteY1" fmla="*/ 1566936 h 2172449"/>
              <a:gd name="connsiteX2" fmla="*/ 1949510 w 2345811"/>
              <a:gd name="connsiteY2" fmla="*/ 2172449 h 2172449"/>
              <a:gd name="connsiteX3" fmla="*/ 1147152 w 2345811"/>
              <a:gd name="connsiteY3" fmla="*/ 1998408 h 2172449"/>
              <a:gd name="connsiteX4" fmla="*/ 0 w 2345811"/>
              <a:gd name="connsiteY4" fmla="*/ 1239049 h 2172449"/>
              <a:gd name="connsiteX5" fmla="*/ 209893 w 2345811"/>
              <a:gd name="connsiteY5" fmla="*/ 211821 h 2172449"/>
              <a:gd name="connsiteX6" fmla="*/ 1050713 w 2345811"/>
              <a:gd name="connsiteY6" fmla="*/ 0 h 2172449"/>
              <a:gd name="connsiteX7" fmla="*/ 1720103 w 2345811"/>
              <a:gd name="connsiteY7" fmla="*/ 429542 h 2172449"/>
              <a:gd name="connsiteX0" fmla="*/ 1720103 w 2345811"/>
              <a:gd name="connsiteY0" fmla="*/ 496028 h 2238935"/>
              <a:gd name="connsiteX1" fmla="*/ 2345811 w 2345811"/>
              <a:gd name="connsiteY1" fmla="*/ 1633422 h 2238935"/>
              <a:gd name="connsiteX2" fmla="*/ 1949510 w 2345811"/>
              <a:gd name="connsiteY2" fmla="*/ 2238935 h 2238935"/>
              <a:gd name="connsiteX3" fmla="*/ 1147152 w 2345811"/>
              <a:gd name="connsiteY3" fmla="*/ 2064894 h 2238935"/>
              <a:gd name="connsiteX4" fmla="*/ 0 w 2345811"/>
              <a:gd name="connsiteY4" fmla="*/ 1305535 h 2238935"/>
              <a:gd name="connsiteX5" fmla="*/ 209893 w 2345811"/>
              <a:gd name="connsiteY5" fmla="*/ 278307 h 2238935"/>
              <a:gd name="connsiteX6" fmla="*/ 922963 w 2345811"/>
              <a:gd name="connsiteY6" fmla="*/ 0 h 2238935"/>
              <a:gd name="connsiteX7" fmla="*/ 1720103 w 2345811"/>
              <a:gd name="connsiteY7" fmla="*/ 496028 h 2238935"/>
              <a:gd name="connsiteX0" fmla="*/ 1717493 w 2345811"/>
              <a:gd name="connsiteY0" fmla="*/ 657024 h 2238935"/>
              <a:gd name="connsiteX1" fmla="*/ 2345811 w 2345811"/>
              <a:gd name="connsiteY1" fmla="*/ 1633422 h 2238935"/>
              <a:gd name="connsiteX2" fmla="*/ 1949510 w 2345811"/>
              <a:gd name="connsiteY2" fmla="*/ 2238935 h 2238935"/>
              <a:gd name="connsiteX3" fmla="*/ 1147152 w 2345811"/>
              <a:gd name="connsiteY3" fmla="*/ 2064894 h 2238935"/>
              <a:gd name="connsiteX4" fmla="*/ 0 w 2345811"/>
              <a:gd name="connsiteY4" fmla="*/ 1305535 h 2238935"/>
              <a:gd name="connsiteX5" fmla="*/ 209893 w 2345811"/>
              <a:gd name="connsiteY5" fmla="*/ 278307 h 2238935"/>
              <a:gd name="connsiteX6" fmla="*/ 922963 w 2345811"/>
              <a:gd name="connsiteY6" fmla="*/ 0 h 2238935"/>
              <a:gd name="connsiteX7" fmla="*/ 1717493 w 2345811"/>
              <a:gd name="connsiteY7" fmla="*/ 657024 h 2238935"/>
              <a:gd name="connsiteX0" fmla="*/ 1717493 w 2345811"/>
              <a:gd name="connsiteY0" fmla="*/ 396302 h 1978213"/>
              <a:gd name="connsiteX1" fmla="*/ 2345811 w 2345811"/>
              <a:gd name="connsiteY1" fmla="*/ 1372700 h 1978213"/>
              <a:gd name="connsiteX2" fmla="*/ 1949510 w 2345811"/>
              <a:gd name="connsiteY2" fmla="*/ 1978213 h 1978213"/>
              <a:gd name="connsiteX3" fmla="*/ 1147152 w 2345811"/>
              <a:gd name="connsiteY3" fmla="*/ 1804172 h 1978213"/>
              <a:gd name="connsiteX4" fmla="*/ 0 w 2345811"/>
              <a:gd name="connsiteY4" fmla="*/ 1044813 h 1978213"/>
              <a:gd name="connsiteX5" fmla="*/ 209893 w 2345811"/>
              <a:gd name="connsiteY5" fmla="*/ 17585 h 1978213"/>
              <a:gd name="connsiteX6" fmla="*/ 1111980 w 2345811"/>
              <a:gd name="connsiteY6" fmla="*/ 0 h 1978213"/>
              <a:gd name="connsiteX7" fmla="*/ 1717493 w 2345811"/>
              <a:gd name="connsiteY7" fmla="*/ 396302 h 1978213"/>
              <a:gd name="connsiteX0" fmla="*/ 1750734 w 2379052"/>
              <a:gd name="connsiteY0" fmla="*/ 396302 h 1978213"/>
              <a:gd name="connsiteX1" fmla="*/ 2379052 w 2379052"/>
              <a:gd name="connsiteY1" fmla="*/ 1372700 h 1978213"/>
              <a:gd name="connsiteX2" fmla="*/ 1982751 w 2379052"/>
              <a:gd name="connsiteY2" fmla="*/ 1978213 h 1978213"/>
              <a:gd name="connsiteX3" fmla="*/ 1180393 w 2379052"/>
              <a:gd name="connsiteY3" fmla="*/ 1804172 h 1978213"/>
              <a:gd name="connsiteX4" fmla="*/ 0 w 2379052"/>
              <a:gd name="connsiteY4" fmla="*/ 1108689 h 1978213"/>
              <a:gd name="connsiteX5" fmla="*/ 243134 w 2379052"/>
              <a:gd name="connsiteY5" fmla="*/ 17585 h 1978213"/>
              <a:gd name="connsiteX6" fmla="*/ 1145221 w 2379052"/>
              <a:gd name="connsiteY6" fmla="*/ 0 h 1978213"/>
              <a:gd name="connsiteX7" fmla="*/ 1750734 w 2379052"/>
              <a:gd name="connsiteY7" fmla="*/ 396302 h 1978213"/>
              <a:gd name="connsiteX0" fmla="*/ 1717493 w 2345811"/>
              <a:gd name="connsiteY0" fmla="*/ 396302 h 1978213"/>
              <a:gd name="connsiteX1" fmla="*/ 2345811 w 2345811"/>
              <a:gd name="connsiteY1" fmla="*/ 1372700 h 1978213"/>
              <a:gd name="connsiteX2" fmla="*/ 1949510 w 2345811"/>
              <a:gd name="connsiteY2" fmla="*/ 1978213 h 1978213"/>
              <a:gd name="connsiteX3" fmla="*/ 1147152 w 2345811"/>
              <a:gd name="connsiteY3" fmla="*/ 1804172 h 1978213"/>
              <a:gd name="connsiteX4" fmla="*/ 0 w 2345811"/>
              <a:gd name="connsiteY4" fmla="*/ 1044813 h 1978213"/>
              <a:gd name="connsiteX5" fmla="*/ 209893 w 2345811"/>
              <a:gd name="connsiteY5" fmla="*/ 17585 h 1978213"/>
              <a:gd name="connsiteX6" fmla="*/ 1111980 w 2345811"/>
              <a:gd name="connsiteY6" fmla="*/ 0 h 1978213"/>
              <a:gd name="connsiteX7" fmla="*/ 1717493 w 2345811"/>
              <a:gd name="connsiteY7" fmla="*/ 396302 h 1978213"/>
              <a:gd name="connsiteX0" fmla="*/ 1781369 w 2345811"/>
              <a:gd name="connsiteY0" fmla="*/ 429543 h 1978213"/>
              <a:gd name="connsiteX1" fmla="*/ 2345811 w 2345811"/>
              <a:gd name="connsiteY1" fmla="*/ 1372700 h 1978213"/>
              <a:gd name="connsiteX2" fmla="*/ 1949510 w 2345811"/>
              <a:gd name="connsiteY2" fmla="*/ 1978213 h 1978213"/>
              <a:gd name="connsiteX3" fmla="*/ 1147152 w 2345811"/>
              <a:gd name="connsiteY3" fmla="*/ 1804172 h 1978213"/>
              <a:gd name="connsiteX4" fmla="*/ 0 w 2345811"/>
              <a:gd name="connsiteY4" fmla="*/ 1044813 h 1978213"/>
              <a:gd name="connsiteX5" fmla="*/ 209893 w 2345811"/>
              <a:gd name="connsiteY5" fmla="*/ 17585 h 1978213"/>
              <a:gd name="connsiteX6" fmla="*/ 1111980 w 2345811"/>
              <a:gd name="connsiteY6" fmla="*/ 0 h 1978213"/>
              <a:gd name="connsiteX7" fmla="*/ 1781369 w 2345811"/>
              <a:gd name="connsiteY7" fmla="*/ 429543 h 1978213"/>
              <a:gd name="connsiteX0" fmla="*/ 1781369 w 2512024"/>
              <a:gd name="connsiteY0" fmla="*/ 429543 h 1978213"/>
              <a:gd name="connsiteX1" fmla="*/ 2512024 w 2512024"/>
              <a:gd name="connsiteY1" fmla="*/ 1053323 h 1978213"/>
              <a:gd name="connsiteX2" fmla="*/ 1949510 w 2512024"/>
              <a:gd name="connsiteY2" fmla="*/ 1978213 h 1978213"/>
              <a:gd name="connsiteX3" fmla="*/ 1147152 w 2512024"/>
              <a:gd name="connsiteY3" fmla="*/ 1804172 h 1978213"/>
              <a:gd name="connsiteX4" fmla="*/ 0 w 2512024"/>
              <a:gd name="connsiteY4" fmla="*/ 1044813 h 1978213"/>
              <a:gd name="connsiteX5" fmla="*/ 209893 w 2512024"/>
              <a:gd name="connsiteY5" fmla="*/ 17585 h 1978213"/>
              <a:gd name="connsiteX6" fmla="*/ 1111980 w 2512024"/>
              <a:gd name="connsiteY6" fmla="*/ 0 h 1978213"/>
              <a:gd name="connsiteX7" fmla="*/ 1781369 w 2512024"/>
              <a:gd name="connsiteY7" fmla="*/ 429543 h 1978213"/>
              <a:gd name="connsiteX0" fmla="*/ 1781369 w 2512024"/>
              <a:gd name="connsiteY0" fmla="*/ 429543 h 1804172"/>
              <a:gd name="connsiteX1" fmla="*/ 2512024 w 2512024"/>
              <a:gd name="connsiteY1" fmla="*/ 1053323 h 1804172"/>
              <a:gd name="connsiteX2" fmla="*/ 2049237 w 2512024"/>
              <a:gd name="connsiteY2" fmla="*/ 1786587 h 1804172"/>
              <a:gd name="connsiteX3" fmla="*/ 1147152 w 2512024"/>
              <a:gd name="connsiteY3" fmla="*/ 1804172 h 1804172"/>
              <a:gd name="connsiteX4" fmla="*/ 0 w 2512024"/>
              <a:gd name="connsiteY4" fmla="*/ 1044813 h 1804172"/>
              <a:gd name="connsiteX5" fmla="*/ 209893 w 2512024"/>
              <a:gd name="connsiteY5" fmla="*/ 17585 h 1804172"/>
              <a:gd name="connsiteX6" fmla="*/ 1111980 w 2512024"/>
              <a:gd name="connsiteY6" fmla="*/ 0 h 1804172"/>
              <a:gd name="connsiteX7" fmla="*/ 1781369 w 2512024"/>
              <a:gd name="connsiteY7" fmla="*/ 429543 h 1804172"/>
              <a:gd name="connsiteX0" fmla="*/ 1781369 w 2512024"/>
              <a:gd name="connsiteY0" fmla="*/ 429543 h 1804172"/>
              <a:gd name="connsiteX1" fmla="*/ 2512024 w 2512024"/>
              <a:gd name="connsiteY1" fmla="*/ 1053323 h 1804172"/>
              <a:gd name="connsiteX2" fmla="*/ 2115722 w 2512024"/>
              <a:gd name="connsiteY2" fmla="*/ 1658835 h 1804172"/>
              <a:gd name="connsiteX3" fmla="*/ 1147152 w 2512024"/>
              <a:gd name="connsiteY3" fmla="*/ 1804172 h 1804172"/>
              <a:gd name="connsiteX4" fmla="*/ 0 w 2512024"/>
              <a:gd name="connsiteY4" fmla="*/ 1044813 h 1804172"/>
              <a:gd name="connsiteX5" fmla="*/ 209893 w 2512024"/>
              <a:gd name="connsiteY5" fmla="*/ 17585 h 1804172"/>
              <a:gd name="connsiteX6" fmla="*/ 1111980 w 2512024"/>
              <a:gd name="connsiteY6" fmla="*/ 0 h 1804172"/>
              <a:gd name="connsiteX7" fmla="*/ 1781369 w 2512024"/>
              <a:gd name="connsiteY7" fmla="*/ 429543 h 1804172"/>
              <a:gd name="connsiteX0" fmla="*/ 1781369 w 2512024"/>
              <a:gd name="connsiteY0" fmla="*/ 429543 h 1742906"/>
              <a:gd name="connsiteX1" fmla="*/ 2512024 w 2512024"/>
              <a:gd name="connsiteY1" fmla="*/ 1053323 h 1742906"/>
              <a:gd name="connsiteX2" fmla="*/ 2115722 w 2512024"/>
              <a:gd name="connsiteY2" fmla="*/ 1658835 h 1742906"/>
              <a:gd name="connsiteX3" fmla="*/ 1341387 w 2512024"/>
              <a:gd name="connsiteY3" fmla="*/ 1742906 h 1742906"/>
              <a:gd name="connsiteX4" fmla="*/ 0 w 2512024"/>
              <a:gd name="connsiteY4" fmla="*/ 1044813 h 1742906"/>
              <a:gd name="connsiteX5" fmla="*/ 209893 w 2512024"/>
              <a:gd name="connsiteY5" fmla="*/ 17585 h 1742906"/>
              <a:gd name="connsiteX6" fmla="*/ 1111980 w 2512024"/>
              <a:gd name="connsiteY6" fmla="*/ 0 h 1742906"/>
              <a:gd name="connsiteX7" fmla="*/ 1781369 w 2512024"/>
              <a:gd name="connsiteY7" fmla="*/ 429543 h 1742906"/>
              <a:gd name="connsiteX0" fmla="*/ 1717493 w 2448148"/>
              <a:gd name="connsiteY0" fmla="*/ 429543 h 1742906"/>
              <a:gd name="connsiteX1" fmla="*/ 2448148 w 2448148"/>
              <a:gd name="connsiteY1" fmla="*/ 1053323 h 1742906"/>
              <a:gd name="connsiteX2" fmla="*/ 2051846 w 2448148"/>
              <a:gd name="connsiteY2" fmla="*/ 1658835 h 1742906"/>
              <a:gd name="connsiteX3" fmla="*/ 1277511 w 2448148"/>
              <a:gd name="connsiteY3" fmla="*/ 1742906 h 1742906"/>
              <a:gd name="connsiteX4" fmla="*/ 0 w 2448148"/>
              <a:gd name="connsiteY4" fmla="*/ 1078056 h 1742906"/>
              <a:gd name="connsiteX5" fmla="*/ 146017 w 2448148"/>
              <a:gd name="connsiteY5" fmla="*/ 17585 h 1742906"/>
              <a:gd name="connsiteX6" fmla="*/ 1048104 w 2448148"/>
              <a:gd name="connsiteY6" fmla="*/ 0 h 1742906"/>
              <a:gd name="connsiteX7" fmla="*/ 1717493 w 2448148"/>
              <a:gd name="connsiteY7" fmla="*/ 429543 h 1742906"/>
              <a:gd name="connsiteX0" fmla="*/ 1717493 w 2448148"/>
              <a:gd name="connsiteY0" fmla="*/ 445201 h 1758564"/>
              <a:gd name="connsiteX1" fmla="*/ 2448148 w 2448148"/>
              <a:gd name="connsiteY1" fmla="*/ 1068981 h 1758564"/>
              <a:gd name="connsiteX2" fmla="*/ 2051846 w 2448148"/>
              <a:gd name="connsiteY2" fmla="*/ 1674493 h 1758564"/>
              <a:gd name="connsiteX3" fmla="*/ 1277511 w 2448148"/>
              <a:gd name="connsiteY3" fmla="*/ 1758564 h 1758564"/>
              <a:gd name="connsiteX4" fmla="*/ 0 w 2448148"/>
              <a:gd name="connsiteY4" fmla="*/ 1093714 h 1758564"/>
              <a:gd name="connsiteX5" fmla="*/ 82142 w 2448148"/>
              <a:gd name="connsiteY5" fmla="*/ 0 h 1758564"/>
              <a:gd name="connsiteX6" fmla="*/ 1048104 w 2448148"/>
              <a:gd name="connsiteY6" fmla="*/ 15658 h 1758564"/>
              <a:gd name="connsiteX7" fmla="*/ 1717493 w 2448148"/>
              <a:gd name="connsiteY7" fmla="*/ 445201 h 1758564"/>
              <a:gd name="connsiteX0" fmla="*/ 1717493 w 2448148"/>
              <a:gd name="connsiteY0" fmla="*/ 493419 h 1806782"/>
              <a:gd name="connsiteX1" fmla="*/ 2448148 w 2448148"/>
              <a:gd name="connsiteY1" fmla="*/ 1117199 h 1806782"/>
              <a:gd name="connsiteX2" fmla="*/ 2051846 w 2448148"/>
              <a:gd name="connsiteY2" fmla="*/ 1722711 h 1806782"/>
              <a:gd name="connsiteX3" fmla="*/ 1277511 w 2448148"/>
              <a:gd name="connsiteY3" fmla="*/ 1806782 h 1806782"/>
              <a:gd name="connsiteX4" fmla="*/ 0 w 2448148"/>
              <a:gd name="connsiteY4" fmla="*/ 1141932 h 1806782"/>
              <a:gd name="connsiteX5" fmla="*/ 82142 w 2448148"/>
              <a:gd name="connsiteY5" fmla="*/ 48218 h 1806782"/>
              <a:gd name="connsiteX6" fmla="*/ 1081346 w 2448148"/>
              <a:gd name="connsiteY6" fmla="*/ 0 h 1806782"/>
              <a:gd name="connsiteX7" fmla="*/ 1717493 w 2448148"/>
              <a:gd name="connsiteY7" fmla="*/ 493419 h 1806782"/>
              <a:gd name="connsiteX0" fmla="*/ 1975604 w 2448148"/>
              <a:gd name="connsiteY0" fmla="*/ 465395 h 1806782"/>
              <a:gd name="connsiteX1" fmla="*/ 2448148 w 2448148"/>
              <a:gd name="connsiteY1" fmla="*/ 1117199 h 1806782"/>
              <a:gd name="connsiteX2" fmla="*/ 2051846 w 2448148"/>
              <a:gd name="connsiteY2" fmla="*/ 1722711 h 1806782"/>
              <a:gd name="connsiteX3" fmla="*/ 1277511 w 2448148"/>
              <a:gd name="connsiteY3" fmla="*/ 1806782 h 1806782"/>
              <a:gd name="connsiteX4" fmla="*/ 0 w 2448148"/>
              <a:gd name="connsiteY4" fmla="*/ 1141932 h 1806782"/>
              <a:gd name="connsiteX5" fmla="*/ 82142 w 2448148"/>
              <a:gd name="connsiteY5" fmla="*/ 48218 h 1806782"/>
              <a:gd name="connsiteX6" fmla="*/ 1081346 w 2448148"/>
              <a:gd name="connsiteY6" fmla="*/ 0 h 1806782"/>
              <a:gd name="connsiteX7" fmla="*/ 1975604 w 2448148"/>
              <a:gd name="connsiteY7" fmla="*/ 465395 h 1806782"/>
              <a:gd name="connsiteX0" fmla="*/ 1975604 w 2448148"/>
              <a:gd name="connsiteY0" fmla="*/ 465395 h 1742906"/>
              <a:gd name="connsiteX1" fmla="*/ 2448148 w 2448148"/>
              <a:gd name="connsiteY1" fmla="*/ 1117199 h 1742906"/>
              <a:gd name="connsiteX2" fmla="*/ 2051846 w 2448148"/>
              <a:gd name="connsiteY2" fmla="*/ 1722711 h 1742906"/>
              <a:gd name="connsiteX3" fmla="*/ 1310754 w 2448148"/>
              <a:gd name="connsiteY3" fmla="*/ 1742906 h 1742906"/>
              <a:gd name="connsiteX4" fmla="*/ 0 w 2448148"/>
              <a:gd name="connsiteY4" fmla="*/ 1141932 h 1742906"/>
              <a:gd name="connsiteX5" fmla="*/ 82142 w 2448148"/>
              <a:gd name="connsiteY5" fmla="*/ 48218 h 1742906"/>
              <a:gd name="connsiteX6" fmla="*/ 1081346 w 2448148"/>
              <a:gd name="connsiteY6" fmla="*/ 0 h 1742906"/>
              <a:gd name="connsiteX7" fmla="*/ 1975604 w 2448148"/>
              <a:gd name="connsiteY7" fmla="*/ 465395 h 1742906"/>
              <a:gd name="connsiteX0" fmla="*/ 1975604 w 2448148"/>
              <a:gd name="connsiteY0" fmla="*/ 465395 h 1753344"/>
              <a:gd name="connsiteX1" fmla="*/ 2448148 w 2448148"/>
              <a:gd name="connsiteY1" fmla="*/ 1117199 h 1753344"/>
              <a:gd name="connsiteX2" fmla="*/ 1954728 w 2448148"/>
              <a:gd name="connsiteY2" fmla="*/ 1753344 h 1753344"/>
              <a:gd name="connsiteX3" fmla="*/ 1310754 w 2448148"/>
              <a:gd name="connsiteY3" fmla="*/ 1742906 h 1753344"/>
              <a:gd name="connsiteX4" fmla="*/ 0 w 2448148"/>
              <a:gd name="connsiteY4" fmla="*/ 1141932 h 1753344"/>
              <a:gd name="connsiteX5" fmla="*/ 82142 w 2448148"/>
              <a:gd name="connsiteY5" fmla="*/ 48218 h 1753344"/>
              <a:gd name="connsiteX6" fmla="*/ 1081346 w 2448148"/>
              <a:gd name="connsiteY6" fmla="*/ 0 h 1753344"/>
              <a:gd name="connsiteX7" fmla="*/ 1975604 w 2448148"/>
              <a:gd name="connsiteY7" fmla="*/ 465395 h 1753344"/>
              <a:gd name="connsiteX0" fmla="*/ 1975604 w 2448148"/>
              <a:gd name="connsiteY0" fmla="*/ 465395 h 1753344"/>
              <a:gd name="connsiteX1" fmla="*/ 2448148 w 2448148"/>
              <a:gd name="connsiteY1" fmla="*/ 1117199 h 1753344"/>
              <a:gd name="connsiteX2" fmla="*/ 1954728 w 2448148"/>
              <a:gd name="connsiteY2" fmla="*/ 1753344 h 1753344"/>
              <a:gd name="connsiteX3" fmla="*/ 1119128 w 2448148"/>
              <a:gd name="connsiteY3" fmla="*/ 1643178 h 1753344"/>
              <a:gd name="connsiteX4" fmla="*/ 0 w 2448148"/>
              <a:gd name="connsiteY4" fmla="*/ 1141932 h 1753344"/>
              <a:gd name="connsiteX5" fmla="*/ 82142 w 2448148"/>
              <a:gd name="connsiteY5" fmla="*/ 48218 h 1753344"/>
              <a:gd name="connsiteX6" fmla="*/ 1081346 w 2448148"/>
              <a:gd name="connsiteY6" fmla="*/ 0 h 1753344"/>
              <a:gd name="connsiteX7" fmla="*/ 1975604 w 2448148"/>
              <a:gd name="connsiteY7" fmla="*/ 465395 h 1753344"/>
              <a:gd name="connsiteX0" fmla="*/ 1975604 w 2448148"/>
              <a:gd name="connsiteY0" fmla="*/ 465395 h 1686859"/>
              <a:gd name="connsiteX1" fmla="*/ 2448148 w 2448148"/>
              <a:gd name="connsiteY1" fmla="*/ 1117199 h 1686859"/>
              <a:gd name="connsiteX2" fmla="*/ 1826978 w 2448148"/>
              <a:gd name="connsiteY2" fmla="*/ 1686859 h 1686859"/>
              <a:gd name="connsiteX3" fmla="*/ 1119128 w 2448148"/>
              <a:gd name="connsiteY3" fmla="*/ 1643178 h 1686859"/>
              <a:gd name="connsiteX4" fmla="*/ 0 w 2448148"/>
              <a:gd name="connsiteY4" fmla="*/ 1141932 h 1686859"/>
              <a:gd name="connsiteX5" fmla="*/ 82142 w 2448148"/>
              <a:gd name="connsiteY5" fmla="*/ 48218 h 1686859"/>
              <a:gd name="connsiteX6" fmla="*/ 1081346 w 2448148"/>
              <a:gd name="connsiteY6" fmla="*/ 0 h 1686859"/>
              <a:gd name="connsiteX7" fmla="*/ 1975604 w 2448148"/>
              <a:gd name="connsiteY7" fmla="*/ 465395 h 1686859"/>
              <a:gd name="connsiteX0" fmla="*/ 1975604 w 2317787"/>
              <a:gd name="connsiteY0" fmla="*/ 465395 h 1686859"/>
              <a:gd name="connsiteX1" fmla="*/ 2317787 w 2317787"/>
              <a:gd name="connsiteY1" fmla="*/ 1211706 h 1686859"/>
              <a:gd name="connsiteX2" fmla="*/ 1826978 w 2317787"/>
              <a:gd name="connsiteY2" fmla="*/ 1686859 h 1686859"/>
              <a:gd name="connsiteX3" fmla="*/ 1119128 w 2317787"/>
              <a:gd name="connsiteY3" fmla="*/ 1643178 h 1686859"/>
              <a:gd name="connsiteX4" fmla="*/ 0 w 2317787"/>
              <a:gd name="connsiteY4" fmla="*/ 1141932 h 1686859"/>
              <a:gd name="connsiteX5" fmla="*/ 82142 w 2317787"/>
              <a:gd name="connsiteY5" fmla="*/ 48218 h 1686859"/>
              <a:gd name="connsiteX6" fmla="*/ 1081346 w 2317787"/>
              <a:gd name="connsiteY6" fmla="*/ 0 h 1686859"/>
              <a:gd name="connsiteX7" fmla="*/ 1975604 w 2317787"/>
              <a:gd name="connsiteY7" fmla="*/ 465395 h 1686859"/>
              <a:gd name="connsiteX0" fmla="*/ 2133989 w 2317787"/>
              <a:gd name="connsiteY0" fmla="*/ 628998 h 1686859"/>
              <a:gd name="connsiteX1" fmla="*/ 2317787 w 2317787"/>
              <a:gd name="connsiteY1" fmla="*/ 1211706 h 1686859"/>
              <a:gd name="connsiteX2" fmla="*/ 1826978 w 2317787"/>
              <a:gd name="connsiteY2" fmla="*/ 1686859 h 1686859"/>
              <a:gd name="connsiteX3" fmla="*/ 1119128 w 2317787"/>
              <a:gd name="connsiteY3" fmla="*/ 1643178 h 1686859"/>
              <a:gd name="connsiteX4" fmla="*/ 0 w 2317787"/>
              <a:gd name="connsiteY4" fmla="*/ 1141932 h 1686859"/>
              <a:gd name="connsiteX5" fmla="*/ 82142 w 2317787"/>
              <a:gd name="connsiteY5" fmla="*/ 48218 h 1686859"/>
              <a:gd name="connsiteX6" fmla="*/ 1081346 w 2317787"/>
              <a:gd name="connsiteY6" fmla="*/ 0 h 1686859"/>
              <a:gd name="connsiteX7" fmla="*/ 2133989 w 2317787"/>
              <a:gd name="connsiteY7" fmla="*/ 628998 h 1686859"/>
              <a:gd name="connsiteX0" fmla="*/ 2133989 w 2317787"/>
              <a:gd name="connsiteY0" fmla="*/ 631608 h 1689469"/>
              <a:gd name="connsiteX1" fmla="*/ 2317787 w 2317787"/>
              <a:gd name="connsiteY1" fmla="*/ 1214316 h 1689469"/>
              <a:gd name="connsiteX2" fmla="*/ 1826978 w 2317787"/>
              <a:gd name="connsiteY2" fmla="*/ 1689469 h 1689469"/>
              <a:gd name="connsiteX3" fmla="*/ 1119128 w 2317787"/>
              <a:gd name="connsiteY3" fmla="*/ 1645788 h 1689469"/>
              <a:gd name="connsiteX4" fmla="*/ 0 w 2317787"/>
              <a:gd name="connsiteY4" fmla="*/ 1144542 h 1689469"/>
              <a:gd name="connsiteX5" fmla="*/ 82142 w 2317787"/>
              <a:gd name="connsiteY5" fmla="*/ 50828 h 1689469"/>
              <a:gd name="connsiteX6" fmla="*/ 920353 w 2317787"/>
              <a:gd name="connsiteY6" fmla="*/ 0 h 1689469"/>
              <a:gd name="connsiteX7" fmla="*/ 2133989 w 2317787"/>
              <a:gd name="connsiteY7" fmla="*/ 631608 h 1689469"/>
              <a:gd name="connsiteX0" fmla="*/ 2133989 w 2317787"/>
              <a:gd name="connsiteY0" fmla="*/ 631608 h 1689469"/>
              <a:gd name="connsiteX1" fmla="*/ 2317787 w 2317787"/>
              <a:gd name="connsiteY1" fmla="*/ 1214316 h 1689469"/>
              <a:gd name="connsiteX2" fmla="*/ 1826978 w 2317787"/>
              <a:gd name="connsiteY2" fmla="*/ 1689469 h 1689469"/>
              <a:gd name="connsiteX3" fmla="*/ 1119128 w 2317787"/>
              <a:gd name="connsiteY3" fmla="*/ 1645788 h 1689469"/>
              <a:gd name="connsiteX4" fmla="*/ 0 w 2317787"/>
              <a:gd name="connsiteY4" fmla="*/ 1144542 h 1689469"/>
              <a:gd name="connsiteX5" fmla="*/ 79532 w 2317787"/>
              <a:gd name="connsiteY5" fmla="*/ 211822 h 1689469"/>
              <a:gd name="connsiteX6" fmla="*/ 920353 w 2317787"/>
              <a:gd name="connsiteY6" fmla="*/ 0 h 1689469"/>
              <a:gd name="connsiteX7" fmla="*/ 2133989 w 2317787"/>
              <a:gd name="connsiteY7" fmla="*/ 631608 h 1689469"/>
              <a:gd name="connsiteX0" fmla="*/ 2103356 w 2287154"/>
              <a:gd name="connsiteY0" fmla="*/ 631608 h 1689469"/>
              <a:gd name="connsiteX1" fmla="*/ 2287154 w 2287154"/>
              <a:gd name="connsiteY1" fmla="*/ 1214316 h 1689469"/>
              <a:gd name="connsiteX2" fmla="*/ 1796345 w 2287154"/>
              <a:gd name="connsiteY2" fmla="*/ 1689469 h 1689469"/>
              <a:gd name="connsiteX3" fmla="*/ 1088495 w 2287154"/>
              <a:gd name="connsiteY3" fmla="*/ 1645788 h 1689469"/>
              <a:gd name="connsiteX4" fmla="*/ 0 w 2287154"/>
              <a:gd name="connsiteY4" fmla="*/ 1241659 h 1689469"/>
              <a:gd name="connsiteX5" fmla="*/ 48899 w 2287154"/>
              <a:gd name="connsiteY5" fmla="*/ 211822 h 1689469"/>
              <a:gd name="connsiteX6" fmla="*/ 889720 w 2287154"/>
              <a:gd name="connsiteY6" fmla="*/ 0 h 1689469"/>
              <a:gd name="connsiteX7" fmla="*/ 2103356 w 2287154"/>
              <a:gd name="connsiteY7" fmla="*/ 631608 h 1689469"/>
              <a:gd name="connsiteX0" fmla="*/ 2103356 w 2287154"/>
              <a:gd name="connsiteY0" fmla="*/ 631608 h 1742906"/>
              <a:gd name="connsiteX1" fmla="*/ 2287154 w 2287154"/>
              <a:gd name="connsiteY1" fmla="*/ 1214316 h 1742906"/>
              <a:gd name="connsiteX2" fmla="*/ 1796345 w 2287154"/>
              <a:gd name="connsiteY2" fmla="*/ 1689469 h 1742906"/>
              <a:gd name="connsiteX3" fmla="*/ 1119126 w 2287154"/>
              <a:gd name="connsiteY3" fmla="*/ 1742906 h 1742906"/>
              <a:gd name="connsiteX4" fmla="*/ 0 w 2287154"/>
              <a:gd name="connsiteY4" fmla="*/ 1241659 h 1742906"/>
              <a:gd name="connsiteX5" fmla="*/ 48899 w 2287154"/>
              <a:gd name="connsiteY5" fmla="*/ 211822 h 1742906"/>
              <a:gd name="connsiteX6" fmla="*/ 889720 w 2287154"/>
              <a:gd name="connsiteY6" fmla="*/ 0 h 1742906"/>
              <a:gd name="connsiteX7" fmla="*/ 2103356 w 2287154"/>
              <a:gd name="connsiteY7" fmla="*/ 631608 h 1742906"/>
              <a:gd name="connsiteX0" fmla="*/ 2103356 w 2287154"/>
              <a:gd name="connsiteY0" fmla="*/ 534491 h 1645789"/>
              <a:gd name="connsiteX1" fmla="*/ 2287154 w 2287154"/>
              <a:gd name="connsiteY1" fmla="*/ 1117199 h 1645789"/>
              <a:gd name="connsiteX2" fmla="*/ 1796345 w 2287154"/>
              <a:gd name="connsiteY2" fmla="*/ 1592352 h 1645789"/>
              <a:gd name="connsiteX3" fmla="*/ 1119126 w 2287154"/>
              <a:gd name="connsiteY3" fmla="*/ 1645789 h 1645789"/>
              <a:gd name="connsiteX4" fmla="*/ 0 w 2287154"/>
              <a:gd name="connsiteY4" fmla="*/ 1144542 h 1645789"/>
              <a:gd name="connsiteX5" fmla="*/ 48899 w 2287154"/>
              <a:gd name="connsiteY5" fmla="*/ 114705 h 1645789"/>
              <a:gd name="connsiteX6" fmla="*/ 920352 w 2287154"/>
              <a:gd name="connsiteY6" fmla="*/ 0 h 1645789"/>
              <a:gd name="connsiteX7" fmla="*/ 2103356 w 2287154"/>
              <a:gd name="connsiteY7" fmla="*/ 534491 h 1645789"/>
              <a:gd name="connsiteX0" fmla="*/ 2103356 w 2287154"/>
              <a:gd name="connsiteY0" fmla="*/ 503857 h 1615155"/>
              <a:gd name="connsiteX1" fmla="*/ 2287154 w 2287154"/>
              <a:gd name="connsiteY1" fmla="*/ 1086565 h 1615155"/>
              <a:gd name="connsiteX2" fmla="*/ 1796345 w 2287154"/>
              <a:gd name="connsiteY2" fmla="*/ 1561718 h 1615155"/>
              <a:gd name="connsiteX3" fmla="*/ 1119126 w 2287154"/>
              <a:gd name="connsiteY3" fmla="*/ 1615155 h 1615155"/>
              <a:gd name="connsiteX4" fmla="*/ 0 w 2287154"/>
              <a:gd name="connsiteY4" fmla="*/ 1113908 h 1615155"/>
              <a:gd name="connsiteX5" fmla="*/ 48899 w 2287154"/>
              <a:gd name="connsiteY5" fmla="*/ 84071 h 1615155"/>
              <a:gd name="connsiteX6" fmla="*/ 823233 w 2287154"/>
              <a:gd name="connsiteY6" fmla="*/ 0 h 1615155"/>
              <a:gd name="connsiteX7" fmla="*/ 2103356 w 2287154"/>
              <a:gd name="connsiteY7" fmla="*/ 503857 h 1615155"/>
              <a:gd name="connsiteX0" fmla="*/ 2103356 w 2287154"/>
              <a:gd name="connsiteY0" fmla="*/ 567732 h 1679030"/>
              <a:gd name="connsiteX1" fmla="*/ 2287154 w 2287154"/>
              <a:gd name="connsiteY1" fmla="*/ 1150440 h 1679030"/>
              <a:gd name="connsiteX2" fmla="*/ 1796345 w 2287154"/>
              <a:gd name="connsiteY2" fmla="*/ 1625593 h 1679030"/>
              <a:gd name="connsiteX3" fmla="*/ 1119126 w 2287154"/>
              <a:gd name="connsiteY3" fmla="*/ 1679030 h 1679030"/>
              <a:gd name="connsiteX4" fmla="*/ 0 w 2287154"/>
              <a:gd name="connsiteY4" fmla="*/ 1177783 h 1679030"/>
              <a:gd name="connsiteX5" fmla="*/ 48899 w 2287154"/>
              <a:gd name="connsiteY5" fmla="*/ 147946 h 1679030"/>
              <a:gd name="connsiteX6" fmla="*/ 856476 w 2287154"/>
              <a:gd name="connsiteY6" fmla="*/ 0 h 1679030"/>
              <a:gd name="connsiteX7" fmla="*/ 2103356 w 2287154"/>
              <a:gd name="connsiteY7" fmla="*/ 567732 h 1679030"/>
              <a:gd name="connsiteX0" fmla="*/ 2151576 w 2335374"/>
              <a:gd name="connsiteY0" fmla="*/ 567732 h 1679030"/>
              <a:gd name="connsiteX1" fmla="*/ 2335374 w 2335374"/>
              <a:gd name="connsiteY1" fmla="*/ 1150440 h 1679030"/>
              <a:gd name="connsiteX2" fmla="*/ 1844565 w 2335374"/>
              <a:gd name="connsiteY2" fmla="*/ 1625593 h 1679030"/>
              <a:gd name="connsiteX3" fmla="*/ 1167346 w 2335374"/>
              <a:gd name="connsiteY3" fmla="*/ 1679030 h 1679030"/>
              <a:gd name="connsiteX4" fmla="*/ 48220 w 2335374"/>
              <a:gd name="connsiteY4" fmla="*/ 1177783 h 1679030"/>
              <a:gd name="connsiteX5" fmla="*/ 0 w 2335374"/>
              <a:gd name="connsiteY5" fmla="*/ 178579 h 1679030"/>
              <a:gd name="connsiteX6" fmla="*/ 904696 w 2335374"/>
              <a:gd name="connsiteY6" fmla="*/ 0 h 1679030"/>
              <a:gd name="connsiteX7" fmla="*/ 2151576 w 2335374"/>
              <a:gd name="connsiteY7" fmla="*/ 567732 h 1679030"/>
              <a:gd name="connsiteX0" fmla="*/ 2151576 w 2335374"/>
              <a:gd name="connsiteY0" fmla="*/ 567732 h 1679030"/>
              <a:gd name="connsiteX1" fmla="*/ 2335374 w 2335374"/>
              <a:gd name="connsiteY1" fmla="*/ 1150440 h 1679030"/>
              <a:gd name="connsiteX2" fmla="*/ 1844565 w 2335374"/>
              <a:gd name="connsiteY2" fmla="*/ 1625593 h 1679030"/>
              <a:gd name="connsiteX3" fmla="*/ 1167346 w 2335374"/>
              <a:gd name="connsiteY3" fmla="*/ 1679030 h 1679030"/>
              <a:gd name="connsiteX4" fmla="*/ 14976 w 2335374"/>
              <a:gd name="connsiteY4" fmla="*/ 1241659 h 1679030"/>
              <a:gd name="connsiteX5" fmla="*/ 0 w 2335374"/>
              <a:gd name="connsiteY5" fmla="*/ 178579 h 1679030"/>
              <a:gd name="connsiteX6" fmla="*/ 904696 w 2335374"/>
              <a:gd name="connsiteY6" fmla="*/ 0 h 1679030"/>
              <a:gd name="connsiteX7" fmla="*/ 2151576 w 2335374"/>
              <a:gd name="connsiteY7" fmla="*/ 567732 h 1679030"/>
              <a:gd name="connsiteX0" fmla="*/ 2151576 w 2335374"/>
              <a:gd name="connsiteY0" fmla="*/ 567732 h 1679030"/>
              <a:gd name="connsiteX1" fmla="*/ 2335374 w 2335374"/>
              <a:gd name="connsiteY1" fmla="*/ 1150440 h 1679030"/>
              <a:gd name="connsiteX2" fmla="*/ 1844565 w 2335374"/>
              <a:gd name="connsiteY2" fmla="*/ 1625593 h 1679030"/>
              <a:gd name="connsiteX3" fmla="*/ 1167346 w 2335374"/>
              <a:gd name="connsiteY3" fmla="*/ 1679030 h 1679030"/>
              <a:gd name="connsiteX4" fmla="*/ 14976 w 2335374"/>
              <a:gd name="connsiteY4" fmla="*/ 1241659 h 1679030"/>
              <a:gd name="connsiteX5" fmla="*/ 0 w 2335374"/>
              <a:gd name="connsiteY5" fmla="*/ 178579 h 1679030"/>
              <a:gd name="connsiteX6" fmla="*/ 904696 w 2335374"/>
              <a:gd name="connsiteY6" fmla="*/ 0 h 1679030"/>
              <a:gd name="connsiteX7" fmla="*/ 2151576 w 2335374"/>
              <a:gd name="connsiteY7" fmla="*/ 567732 h 1679030"/>
              <a:gd name="connsiteX0" fmla="*/ 2151576 w 2335374"/>
              <a:gd name="connsiteY0" fmla="*/ 470614 h 1581912"/>
              <a:gd name="connsiteX1" fmla="*/ 2335374 w 2335374"/>
              <a:gd name="connsiteY1" fmla="*/ 1053322 h 1581912"/>
              <a:gd name="connsiteX2" fmla="*/ 1844565 w 2335374"/>
              <a:gd name="connsiteY2" fmla="*/ 1528475 h 1581912"/>
              <a:gd name="connsiteX3" fmla="*/ 1167346 w 2335374"/>
              <a:gd name="connsiteY3" fmla="*/ 1581912 h 1581912"/>
              <a:gd name="connsiteX4" fmla="*/ 14976 w 2335374"/>
              <a:gd name="connsiteY4" fmla="*/ 1144541 h 1581912"/>
              <a:gd name="connsiteX5" fmla="*/ 0 w 2335374"/>
              <a:gd name="connsiteY5" fmla="*/ 81461 h 1581912"/>
              <a:gd name="connsiteX6" fmla="*/ 935329 w 2335374"/>
              <a:gd name="connsiteY6" fmla="*/ 0 h 1581912"/>
              <a:gd name="connsiteX7" fmla="*/ 2151576 w 2335374"/>
              <a:gd name="connsiteY7" fmla="*/ 470614 h 1581912"/>
              <a:gd name="connsiteX0" fmla="*/ 2215450 w 2335374"/>
              <a:gd name="connsiteY0" fmla="*/ 503857 h 1581912"/>
              <a:gd name="connsiteX1" fmla="*/ 2335374 w 2335374"/>
              <a:gd name="connsiteY1" fmla="*/ 1053322 h 1581912"/>
              <a:gd name="connsiteX2" fmla="*/ 1844565 w 2335374"/>
              <a:gd name="connsiteY2" fmla="*/ 1528475 h 1581912"/>
              <a:gd name="connsiteX3" fmla="*/ 1167346 w 2335374"/>
              <a:gd name="connsiteY3" fmla="*/ 1581912 h 1581912"/>
              <a:gd name="connsiteX4" fmla="*/ 14976 w 2335374"/>
              <a:gd name="connsiteY4" fmla="*/ 1144541 h 1581912"/>
              <a:gd name="connsiteX5" fmla="*/ 0 w 2335374"/>
              <a:gd name="connsiteY5" fmla="*/ 81461 h 1581912"/>
              <a:gd name="connsiteX6" fmla="*/ 935329 w 2335374"/>
              <a:gd name="connsiteY6" fmla="*/ 0 h 1581912"/>
              <a:gd name="connsiteX7" fmla="*/ 2215450 w 2335374"/>
              <a:gd name="connsiteY7" fmla="*/ 503857 h 1581912"/>
              <a:gd name="connsiteX0" fmla="*/ 2215450 w 2463124"/>
              <a:gd name="connsiteY0" fmla="*/ 503857 h 1581912"/>
              <a:gd name="connsiteX1" fmla="*/ 2463124 w 2463124"/>
              <a:gd name="connsiteY1" fmla="*/ 1119808 h 1581912"/>
              <a:gd name="connsiteX2" fmla="*/ 1844565 w 2463124"/>
              <a:gd name="connsiteY2" fmla="*/ 1528475 h 1581912"/>
              <a:gd name="connsiteX3" fmla="*/ 1167346 w 2463124"/>
              <a:gd name="connsiteY3" fmla="*/ 1581912 h 1581912"/>
              <a:gd name="connsiteX4" fmla="*/ 14976 w 2463124"/>
              <a:gd name="connsiteY4" fmla="*/ 1144541 h 1581912"/>
              <a:gd name="connsiteX5" fmla="*/ 0 w 2463124"/>
              <a:gd name="connsiteY5" fmla="*/ 81461 h 1581912"/>
              <a:gd name="connsiteX6" fmla="*/ 935329 w 2463124"/>
              <a:gd name="connsiteY6" fmla="*/ 0 h 1581912"/>
              <a:gd name="connsiteX7" fmla="*/ 2215450 w 2463124"/>
              <a:gd name="connsiteY7" fmla="*/ 503857 h 1581912"/>
              <a:gd name="connsiteX0" fmla="*/ 2215450 w 2463124"/>
              <a:gd name="connsiteY0" fmla="*/ 503857 h 1581912"/>
              <a:gd name="connsiteX1" fmla="*/ 2463124 w 2463124"/>
              <a:gd name="connsiteY1" fmla="*/ 1119808 h 1581912"/>
              <a:gd name="connsiteX2" fmla="*/ 1941681 w 2463124"/>
              <a:gd name="connsiteY2" fmla="*/ 1497842 h 1581912"/>
              <a:gd name="connsiteX3" fmla="*/ 1167346 w 2463124"/>
              <a:gd name="connsiteY3" fmla="*/ 1581912 h 1581912"/>
              <a:gd name="connsiteX4" fmla="*/ 14976 w 2463124"/>
              <a:gd name="connsiteY4" fmla="*/ 1144541 h 1581912"/>
              <a:gd name="connsiteX5" fmla="*/ 0 w 2463124"/>
              <a:gd name="connsiteY5" fmla="*/ 81461 h 1581912"/>
              <a:gd name="connsiteX6" fmla="*/ 935329 w 2463124"/>
              <a:gd name="connsiteY6" fmla="*/ 0 h 1581912"/>
              <a:gd name="connsiteX7" fmla="*/ 2215450 w 2463124"/>
              <a:gd name="connsiteY7" fmla="*/ 503857 h 1581912"/>
              <a:gd name="connsiteX0" fmla="*/ 2215450 w 2463124"/>
              <a:gd name="connsiteY0" fmla="*/ 503857 h 1515428"/>
              <a:gd name="connsiteX1" fmla="*/ 2463124 w 2463124"/>
              <a:gd name="connsiteY1" fmla="*/ 1119808 h 1515428"/>
              <a:gd name="connsiteX2" fmla="*/ 1941681 w 2463124"/>
              <a:gd name="connsiteY2" fmla="*/ 1497842 h 1515428"/>
              <a:gd name="connsiteX3" fmla="*/ 1039595 w 2463124"/>
              <a:gd name="connsiteY3" fmla="*/ 1515428 h 1515428"/>
              <a:gd name="connsiteX4" fmla="*/ 14976 w 2463124"/>
              <a:gd name="connsiteY4" fmla="*/ 1144541 h 1515428"/>
              <a:gd name="connsiteX5" fmla="*/ 0 w 2463124"/>
              <a:gd name="connsiteY5" fmla="*/ 81461 h 1515428"/>
              <a:gd name="connsiteX6" fmla="*/ 935329 w 2463124"/>
              <a:gd name="connsiteY6" fmla="*/ 0 h 1515428"/>
              <a:gd name="connsiteX7" fmla="*/ 2215450 w 2463124"/>
              <a:gd name="connsiteY7" fmla="*/ 503857 h 1515428"/>
              <a:gd name="connsiteX0" fmla="*/ 2215450 w 2463124"/>
              <a:gd name="connsiteY0" fmla="*/ 667460 h 1679031"/>
              <a:gd name="connsiteX1" fmla="*/ 2463124 w 2463124"/>
              <a:gd name="connsiteY1" fmla="*/ 1283411 h 1679031"/>
              <a:gd name="connsiteX2" fmla="*/ 1941681 w 2463124"/>
              <a:gd name="connsiteY2" fmla="*/ 1661445 h 1679031"/>
              <a:gd name="connsiteX3" fmla="*/ 1039595 w 2463124"/>
              <a:gd name="connsiteY3" fmla="*/ 1679031 h 1679031"/>
              <a:gd name="connsiteX4" fmla="*/ 14976 w 2463124"/>
              <a:gd name="connsiteY4" fmla="*/ 1308144 h 1679031"/>
              <a:gd name="connsiteX5" fmla="*/ 0 w 2463124"/>
              <a:gd name="connsiteY5" fmla="*/ 245064 h 1679031"/>
              <a:gd name="connsiteX6" fmla="*/ 776945 w 2463124"/>
              <a:gd name="connsiteY6" fmla="*/ 0 h 1679031"/>
              <a:gd name="connsiteX7" fmla="*/ 2215450 w 2463124"/>
              <a:gd name="connsiteY7" fmla="*/ 667460 h 1679031"/>
              <a:gd name="connsiteX0" fmla="*/ 2200474 w 2448148"/>
              <a:gd name="connsiteY0" fmla="*/ 667460 h 1679031"/>
              <a:gd name="connsiteX1" fmla="*/ 2448148 w 2448148"/>
              <a:gd name="connsiteY1" fmla="*/ 1283411 h 1679031"/>
              <a:gd name="connsiteX2" fmla="*/ 1926705 w 2448148"/>
              <a:gd name="connsiteY2" fmla="*/ 1661445 h 1679031"/>
              <a:gd name="connsiteX3" fmla="*/ 1024619 w 2448148"/>
              <a:gd name="connsiteY3" fmla="*/ 1679031 h 1679031"/>
              <a:gd name="connsiteX4" fmla="*/ 0 w 2448148"/>
              <a:gd name="connsiteY4" fmla="*/ 1308144 h 1679031"/>
              <a:gd name="connsiteX5" fmla="*/ 179260 w 2448148"/>
              <a:gd name="connsiteY5" fmla="*/ 183799 h 1679031"/>
              <a:gd name="connsiteX6" fmla="*/ 761969 w 2448148"/>
              <a:gd name="connsiteY6" fmla="*/ 0 h 1679031"/>
              <a:gd name="connsiteX7" fmla="*/ 2200474 w 2448148"/>
              <a:gd name="connsiteY7" fmla="*/ 667460 h 1679031"/>
              <a:gd name="connsiteX0" fmla="*/ 2259130 w 2506804"/>
              <a:gd name="connsiteY0" fmla="*/ 667460 h 1679031"/>
              <a:gd name="connsiteX1" fmla="*/ 2506804 w 2506804"/>
              <a:gd name="connsiteY1" fmla="*/ 1283411 h 1679031"/>
              <a:gd name="connsiteX2" fmla="*/ 1985361 w 2506804"/>
              <a:gd name="connsiteY2" fmla="*/ 1661445 h 1679031"/>
              <a:gd name="connsiteX3" fmla="*/ 1083275 w 2506804"/>
              <a:gd name="connsiteY3" fmla="*/ 1679031 h 1679031"/>
              <a:gd name="connsiteX4" fmla="*/ 0 w 2506804"/>
              <a:gd name="connsiteY4" fmla="*/ 952915 h 1679031"/>
              <a:gd name="connsiteX5" fmla="*/ 237916 w 2506804"/>
              <a:gd name="connsiteY5" fmla="*/ 183799 h 1679031"/>
              <a:gd name="connsiteX6" fmla="*/ 820625 w 2506804"/>
              <a:gd name="connsiteY6" fmla="*/ 0 h 1679031"/>
              <a:gd name="connsiteX7" fmla="*/ 2259130 w 2506804"/>
              <a:gd name="connsiteY7" fmla="*/ 667460 h 1679031"/>
              <a:gd name="connsiteX0" fmla="*/ 2259130 w 2506804"/>
              <a:gd name="connsiteY0" fmla="*/ 667460 h 1679032"/>
              <a:gd name="connsiteX1" fmla="*/ 2506804 w 2506804"/>
              <a:gd name="connsiteY1" fmla="*/ 1283411 h 1679032"/>
              <a:gd name="connsiteX2" fmla="*/ 1985361 w 2506804"/>
              <a:gd name="connsiteY2" fmla="*/ 1661445 h 1679032"/>
              <a:gd name="connsiteX3" fmla="*/ 1083275 w 2506804"/>
              <a:gd name="connsiteY3" fmla="*/ 1679032 h 1679032"/>
              <a:gd name="connsiteX4" fmla="*/ 0 w 2506804"/>
              <a:gd name="connsiteY4" fmla="*/ 952915 h 1679032"/>
              <a:gd name="connsiteX5" fmla="*/ 237916 w 2506804"/>
              <a:gd name="connsiteY5" fmla="*/ 183799 h 1679032"/>
              <a:gd name="connsiteX6" fmla="*/ 820625 w 2506804"/>
              <a:gd name="connsiteY6" fmla="*/ 0 h 1679032"/>
              <a:gd name="connsiteX7" fmla="*/ 2259130 w 2506804"/>
              <a:gd name="connsiteY7" fmla="*/ 667460 h 1679032"/>
              <a:gd name="connsiteX0" fmla="*/ 2259130 w 2506804"/>
              <a:gd name="connsiteY0" fmla="*/ 667460 h 1950191"/>
              <a:gd name="connsiteX1" fmla="*/ 2506804 w 2506804"/>
              <a:gd name="connsiteY1" fmla="*/ 1283411 h 1950191"/>
              <a:gd name="connsiteX2" fmla="*/ 1916267 w 2506804"/>
              <a:gd name="connsiteY2" fmla="*/ 1950191 h 1950191"/>
              <a:gd name="connsiteX3" fmla="*/ 1083275 w 2506804"/>
              <a:gd name="connsiteY3" fmla="*/ 1679032 h 1950191"/>
              <a:gd name="connsiteX4" fmla="*/ 0 w 2506804"/>
              <a:gd name="connsiteY4" fmla="*/ 952915 h 1950191"/>
              <a:gd name="connsiteX5" fmla="*/ 237916 w 2506804"/>
              <a:gd name="connsiteY5" fmla="*/ 183799 h 1950191"/>
              <a:gd name="connsiteX6" fmla="*/ 820625 w 2506804"/>
              <a:gd name="connsiteY6" fmla="*/ 0 h 1950191"/>
              <a:gd name="connsiteX7" fmla="*/ 2259130 w 2506804"/>
              <a:gd name="connsiteY7" fmla="*/ 667460 h 1950191"/>
              <a:gd name="connsiteX0" fmla="*/ 2259130 w 2540046"/>
              <a:gd name="connsiteY0" fmla="*/ 667460 h 1950191"/>
              <a:gd name="connsiteX1" fmla="*/ 2540046 w 2540046"/>
              <a:gd name="connsiteY1" fmla="*/ 1219538 h 1950191"/>
              <a:gd name="connsiteX2" fmla="*/ 1916267 w 2540046"/>
              <a:gd name="connsiteY2" fmla="*/ 1950191 h 1950191"/>
              <a:gd name="connsiteX3" fmla="*/ 1083275 w 2540046"/>
              <a:gd name="connsiteY3" fmla="*/ 1679032 h 1950191"/>
              <a:gd name="connsiteX4" fmla="*/ 0 w 2540046"/>
              <a:gd name="connsiteY4" fmla="*/ 952915 h 1950191"/>
              <a:gd name="connsiteX5" fmla="*/ 237916 w 2540046"/>
              <a:gd name="connsiteY5" fmla="*/ 183799 h 1950191"/>
              <a:gd name="connsiteX6" fmla="*/ 820625 w 2540046"/>
              <a:gd name="connsiteY6" fmla="*/ 0 h 1950191"/>
              <a:gd name="connsiteX7" fmla="*/ 2259130 w 2540046"/>
              <a:gd name="connsiteY7" fmla="*/ 667460 h 1950191"/>
              <a:gd name="connsiteX0" fmla="*/ 2162012 w 2540046"/>
              <a:gd name="connsiteY0" fmla="*/ 698095 h 1950191"/>
              <a:gd name="connsiteX1" fmla="*/ 2540046 w 2540046"/>
              <a:gd name="connsiteY1" fmla="*/ 1219538 h 1950191"/>
              <a:gd name="connsiteX2" fmla="*/ 1916267 w 2540046"/>
              <a:gd name="connsiteY2" fmla="*/ 1950191 h 1950191"/>
              <a:gd name="connsiteX3" fmla="*/ 1083275 w 2540046"/>
              <a:gd name="connsiteY3" fmla="*/ 1679032 h 1950191"/>
              <a:gd name="connsiteX4" fmla="*/ 0 w 2540046"/>
              <a:gd name="connsiteY4" fmla="*/ 952915 h 1950191"/>
              <a:gd name="connsiteX5" fmla="*/ 237916 w 2540046"/>
              <a:gd name="connsiteY5" fmla="*/ 183799 h 1950191"/>
              <a:gd name="connsiteX6" fmla="*/ 820625 w 2540046"/>
              <a:gd name="connsiteY6" fmla="*/ 0 h 1950191"/>
              <a:gd name="connsiteX7" fmla="*/ 2162012 w 2540046"/>
              <a:gd name="connsiteY7" fmla="*/ 698095 h 1950191"/>
              <a:gd name="connsiteX0" fmla="*/ 2162012 w 2540046"/>
              <a:gd name="connsiteY0" fmla="*/ 698095 h 1950191"/>
              <a:gd name="connsiteX1" fmla="*/ 2540046 w 2540046"/>
              <a:gd name="connsiteY1" fmla="*/ 1219538 h 1950191"/>
              <a:gd name="connsiteX2" fmla="*/ 1916267 w 2540046"/>
              <a:gd name="connsiteY2" fmla="*/ 1950191 h 1950191"/>
              <a:gd name="connsiteX3" fmla="*/ 1050033 w 2540046"/>
              <a:gd name="connsiteY3" fmla="*/ 1742909 h 1950191"/>
              <a:gd name="connsiteX4" fmla="*/ 0 w 2540046"/>
              <a:gd name="connsiteY4" fmla="*/ 952915 h 1950191"/>
              <a:gd name="connsiteX5" fmla="*/ 237916 w 2540046"/>
              <a:gd name="connsiteY5" fmla="*/ 183799 h 1950191"/>
              <a:gd name="connsiteX6" fmla="*/ 820625 w 2540046"/>
              <a:gd name="connsiteY6" fmla="*/ 0 h 1950191"/>
              <a:gd name="connsiteX7" fmla="*/ 2162012 w 2540046"/>
              <a:gd name="connsiteY7" fmla="*/ 698095 h 1950191"/>
              <a:gd name="connsiteX0" fmla="*/ 2195254 w 2540046"/>
              <a:gd name="connsiteY0" fmla="*/ 634219 h 1950191"/>
              <a:gd name="connsiteX1" fmla="*/ 2540046 w 2540046"/>
              <a:gd name="connsiteY1" fmla="*/ 1219538 h 1950191"/>
              <a:gd name="connsiteX2" fmla="*/ 1916267 w 2540046"/>
              <a:gd name="connsiteY2" fmla="*/ 1950191 h 1950191"/>
              <a:gd name="connsiteX3" fmla="*/ 1050033 w 2540046"/>
              <a:gd name="connsiteY3" fmla="*/ 1742909 h 1950191"/>
              <a:gd name="connsiteX4" fmla="*/ 0 w 2540046"/>
              <a:gd name="connsiteY4" fmla="*/ 952915 h 1950191"/>
              <a:gd name="connsiteX5" fmla="*/ 237916 w 2540046"/>
              <a:gd name="connsiteY5" fmla="*/ 183799 h 1950191"/>
              <a:gd name="connsiteX6" fmla="*/ 820625 w 2540046"/>
              <a:gd name="connsiteY6" fmla="*/ 0 h 1950191"/>
              <a:gd name="connsiteX7" fmla="*/ 2195254 w 2540046"/>
              <a:gd name="connsiteY7" fmla="*/ 634219 h 1950191"/>
              <a:gd name="connsiteX0" fmla="*/ 2195254 w 2452288"/>
              <a:gd name="connsiteY0" fmla="*/ 634219 h 1950191"/>
              <a:gd name="connsiteX1" fmla="*/ 2452288 w 2452288"/>
              <a:gd name="connsiteY1" fmla="*/ 1489237 h 1950191"/>
              <a:gd name="connsiteX2" fmla="*/ 1916267 w 2452288"/>
              <a:gd name="connsiteY2" fmla="*/ 1950191 h 1950191"/>
              <a:gd name="connsiteX3" fmla="*/ 1050033 w 2452288"/>
              <a:gd name="connsiteY3" fmla="*/ 1742909 h 1950191"/>
              <a:gd name="connsiteX4" fmla="*/ 0 w 2452288"/>
              <a:gd name="connsiteY4" fmla="*/ 952915 h 1950191"/>
              <a:gd name="connsiteX5" fmla="*/ 237916 w 2452288"/>
              <a:gd name="connsiteY5" fmla="*/ 183799 h 1950191"/>
              <a:gd name="connsiteX6" fmla="*/ 820625 w 2452288"/>
              <a:gd name="connsiteY6" fmla="*/ 0 h 1950191"/>
              <a:gd name="connsiteX7" fmla="*/ 2195254 w 2452288"/>
              <a:gd name="connsiteY7" fmla="*/ 634219 h 1950191"/>
              <a:gd name="connsiteX0" fmla="*/ 2289304 w 2452288"/>
              <a:gd name="connsiteY0" fmla="*/ 599569 h 1950191"/>
              <a:gd name="connsiteX1" fmla="*/ 2452288 w 2452288"/>
              <a:gd name="connsiteY1" fmla="*/ 1489237 h 1950191"/>
              <a:gd name="connsiteX2" fmla="*/ 1916267 w 2452288"/>
              <a:gd name="connsiteY2" fmla="*/ 1950191 h 1950191"/>
              <a:gd name="connsiteX3" fmla="*/ 1050033 w 2452288"/>
              <a:gd name="connsiteY3" fmla="*/ 1742909 h 1950191"/>
              <a:gd name="connsiteX4" fmla="*/ 0 w 2452288"/>
              <a:gd name="connsiteY4" fmla="*/ 952915 h 1950191"/>
              <a:gd name="connsiteX5" fmla="*/ 237916 w 2452288"/>
              <a:gd name="connsiteY5" fmla="*/ 183799 h 1950191"/>
              <a:gd name="connsiteX6" fmla="*/ 820625 w 2452288"/>
              <a:gd name="connsiteY6" fmla="*/ 0 h 1950191"/>
              <a:gd name="connsiteX7" fmla="*/ 2289304 w 2452288"/>
              <a:gd name="connsiteY7" fmla="*/ 599569 h 1950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52288" h="1950191">
                <a:moveTo>
                  <a:pt x="2289304" y="599569"/>
                </a:moveTo>
                <a:lnTo>
                  <a:pt x="2452288" y="1489237"/>
                </a:lnTo>
                <a:lnTo>
                  <a:pt x="1916267" y="1950191"/>
                </a:lnTo>
                <a:lnTo>
                  <a:pt x="1050033" y="1742909"/>
                </a:lnTo>
                <a:lnTo>
                  <a:pt x="0" y="952915"/>
                </a:lnTo>
                <a:lnTo>
                  <a:pt x="237916" y="183799"/>
                </a:lnTo>
                <a:lnTo>
                  <a:pt x="820625" y="0"/>
                </a:lnTo>
                <a:lnTo>
                  <a:pt x="2289304" y="599569"/>
                </a:lnTo>
                <a:close/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5662411">
            <a:off x="5547348" y="4836396"/>
            <a:ext cx="546803" cy="546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192" y="3212976"/>
            <a:ext cx="288032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2200" y="4365104"/>
            <a:ext cx="288032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3968" y="3212976"/>
            <a:ext cx="288032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11960" y="4437112"/>
            <a:ext cx="288032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4" grpId="0" animBg="1"/>
      <p:bldP spid="26" grpId="0" animBg="1"/>
      <p:bldP spid="39" grpId="0"/>
      <p:bldP spid="52" grpId="0"/>
      <p:bldP spid="24" grpId="0"/>
      <p:bldP spid="25" grpId="0"/>
      <p:bldP spid="40" grpId="0" animBg="1"/>
      <p:bldP spid="41" grpId="0" animBg="1"/>
      <p:bldP spid="36" grpId="0"/>
      <p:bldP spid="48" grpId="0" animBg="1"/>
      <p:bldP spid="38" grpId="0" animBg="1"/>
      <p:bldP spid="42" grpId="0" animBg="1"/>
      <p:bldP spid="47" grpId="0" animBg="1"/>
      <p:bldP spid="5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D:\Paolo\Dottorato\Articoli Pisa\2010\03_VIS_image_browsing\presentation\IMG_0478_more_rotated.png"/>
          <p:cNvPicPr>
            <a:picLocks noChangeAspect="1" noChangeArrowheads="1"/>
          </p:cNvPicPr>
          <p:nvPr/>
        </p:nvPicPr>
        <p:blipFill>
          <a:blip r:embed="rId3" cstate="print"/>
          <a:srcRect l="3889" r="27500" b="23637"/>
          <a:stretch>
            <a:fillRect/>
          </a:stretch>
        </p:blipFill>
        <p:spPr bwMode="auto">
          <a:xfrm rot="-720000">
            <a:off x="4157270" y="3228876"/>
            <a:ext cx="2357372" cy="1202548"/>
          </a:xfrm>
          <a:prstGeom prst="rect">
            <a:avLst/>
          </a:prstGeom>
          <a:noFill/>
        </p:spPr>
      </p:pic>
      <p:sp>
        <p:nvSpPr>
          <p:cNvPr id="32" name="Figura a mano libera 31"/>
          <p:cNvSpPr/>
          <p:nvPr/>
        </p:nvSpPr>
        <p:spPr bwMode="auto">
          <a:xfrm rot="19950381">
            <a:off x="3586153" y="2304733"/>
            <a:ext cx="3708073" cy="3187312"/>
          </a:xfrm>
          <a:custGeom>
            <a:avLst/>
            <a:gdLst>
              <a:gd name="connsiteX0" fmla="*/ 1175657 w 2035629"/>
              <a:gd name="connsiteY0" fmla="*/ 0 h 1371600"/>
              <a:gd name="connsiteX1" fmla="*/ 2035629 w 2035629"/>
              <a:gd name="connsiteY1" fmla="*/ 391885 h 1371600"/>
              <a:gd name="connsiteX2" fmla="*/ 1828800 w 2035629"/>
              <a:gd name="connsiteY2" fmla="*/ 1262743 h 1371600"/>
              <a:gd name="connsiteX3" fmla="*/ 783772 w 2035629"/>
              <a:gd name="connsiteY3" fmla="*/ 1371600 h 1371600"/>
              <a:gd name="connsiteX4" fmla="*/ 0 w 2035629"/>
              <a:gd name="connsiteY4" fmla="*/ 990600 h 1371600"/>
              <a:gd name="connsiteX5" fmla="*/ 391886 w 2035629"/>
              <a:gd name="connsiteY5" fmla="*/ 413657 h 1371600"/>
              <a:gd name="connsiteX0" fmla="*/ 1175657 w 2035629"/>
              <a:gd name="connsiteY0" fmla="*/ 0 h 1371600"/>
              <a:gd name="connsiteX1" fmla="*/ 2035629 w 2035629"/>
              <a:gd name="connsiteY1" fmla="*/ 391885 h 1371600"/>
              <a:gd name="connsiteX2" fmla="*/ 1828800 w 2035629"/>
              <a:gd name="connsiteY2" fmla="*/ 1262743 h 1371600"/>
              <a:gd name="connsiteX3" fmla="*/ 783772 w 2035629"/>
              <a:gd name="connsiteY3" fmla="*/ 1371600 h 1371600"/>
              <a:gd name="connsiteX4" fmla="*/ 0 w 2035629"/>
              <a:gd name="connsiteY4" fmla="*/ 990600 h 1371600"/>
              <a:gd name="connsiteX5" fmla="*/ 391886 w 2035629"/>
              <a:gd name="connsiteY5" fmla="*/ 413657 h 1371600"/>
              <a:gd name="connsiteX6" fmla="*/ 1175657 w 2035629"/>
              <a:gd name="connsiteY6" fmla="*/ 0 h 1371600"/>
              <a:gd name="connsiteX0" fmla="*/ 1175657 w 2035629"/>
              <a:gd name="connsiteY0" fmla="*/ 0 h 1371600"/>
              <a:gd name="connsiteX1" fmla="*/ 2035629 w 2035629"/>
              <a:gd name="connsiteY1" fmla="*/ 391885 h 1371600"/>
              <a:gd name="connsiteX2" fmla="*/ 1828800 w 2035629"/>
              <a:gd name="connsiteY2" fmla="*/ 1262743 h 1371600"/>
              <a:gd name="connsiteX3" fmla="*/ 783772 w 2035629"/>
              <a:gd name="connsiteY3" fmla="*/ 1371600 h 1371600"/>
              <a:gd name="connsiteX4" fmla="*/ 0 w 2035629"/>
              <a:gd name="connsiteY4" fmla="*/ 990600 h 1371600"/>
              <a:gd name="connsiteX5" fmla="*/ 1175657 w 2035629"/>
              <a:gd name="connsiteY5" fmla="*/ 0 h 1371600"/>
              <a:gd name="connsiteX0" fmla="*/ 1193034 w 2053006"/>
              <a:gd name="connsiteY0" fmla="*/ 0 h 1371600"/>
              <a:gd name="connsiteX1" fmla="*/ 2053006 w 2053006"/>
              <a:gd name="connsiteY1" fmla="*/ 391885 h 1371600"/>
              <a:gd name="connsiteX2" fmla="*/ 1846177 w 2053006"/>
              <a:gd name="connsiteY2" fmla="*/ 1262743 h 1371600"/>
              <a:gd name="connsiteX3" fmla="*/ 801149 w 2053006"/>
              <a:gd name="connsiteY3" fmla="*/ 1371600 h 1371600"/>
              <a:gd name="connsiteX4" fmla="*/ 0 w 2053006"/>
              <a:gd name="connsiteY4" fmla="*/ 679850 h 1371600"/>
              <a:gd name="connsiteX5" fmla="*/ 1193034 w 2053006"/>
              <a:gd name="connsiteY5" fmla="*/ 0 h 1371600"/>
              <a:gd name="connsiteX0" fmla="*/ 1049018 w 1908990"/>
              <a:gd name="connsiteY0" fmla="*/ 0 h 1371600"/>
              <a:gd name="connsiteX1" fmla="*/ 1908990 w 1908990"/>
              <a:gd name="connsiteY1" fmla="*/ 391885 h 1371600"/>
              <a:gd name="connsiteX2" fmla="*/ 1702161 w 1908990"/>
              <a:gd name="connsiteY2" fmla="*/ 1262743 h 1371600"/>
              <a:gd name="connsiteX3" fmla="*/ 657133 w 1908990"/>
              <a:gd name="connsiteY3" fmla="*/ 1371600 h 1371600"/>
              <a:gd name="connsiteX4" fmla="*/ 0 w 1908990"/>
              <a:gd name="connsiteY4" fmla="*/ 967882 h 1371600"/>
              <a:gd name="connsiteX5" fmla="*/ 1049018 w 1908990"/>
              <a:gd name="connsiteY5" fmla="*/ 0 h 1371600"/>
              <a:gd name="connsiteX0" fmla="*/ 1049018 w 1908990"/>
              <a:gd name="connsiteY0" fmla="*/ 0 h 1371600"/>
              <a:gd name="connsiteX1" fmla="*/ 1908990 w 1908990"/>
              <a:gd name="connsiteY1" fmla="*/ 391885 h 1371600"/>
              <a:gd name="connsiteX2" fmla="*/ 1702161 w 1908990"/>
              <a:gd name="connsiteY2" fmla="*/ 1262743 h 1371600"/>
              <a:gd name="connsiteX3" fmla="*/ 657133 w 1908990"/>
              <a:gd name="connsiteY3" fmla="*/ 1371600 h 1371600"/>
              <a:gd name="connsiteX4" fmla="*/ 0 w 1908990"/>
              <a:gd name="connsiteY4" fmla="*/ 967882 h 1371600"/>
              <a:gd name="connsiteX5" fmla="*/ 439418 w 1908990"/>
              <a:gd name="connsiteY5" fmla="*/ 576943 h 1371600"/>
              <a:gd name="connsiteX6" fmla="*/ 1049018 w 1908990"/>
              <a:gd name="connsiteY6" fmla="*/ 0 h 1371600"/>
              <a:gd name="connsiteX0" fmla="*/ 1049018 w 1908990"/>
              <a:gd name="connsiteY0" fmla="*/ 0 h 1371600"/>
              <a:gd name="connsiteX1" fmla="*/ 1908990 w 1908990"/>
              <a:gd name="connsiteY1" fmla="*/ 391885 h 1371600"/>
              <a:gd name="connsiteX2" fmla="*/ 1702161 w 1908990"/>
              <a:gd name="connsiteY2" fmla="*/ 1262743 h 1371600"/>
              <a:gd name="connsiteX3" fmla="*/ 657133 w 1908990"/>
              <a:gd name="connsiteY3" fmla="*/ 1371600 h 1371600"/>
              <a:gd name="connsiteX4" fmla="*/ 0 w 1908990"/>
              <a:gd name="connsiteY4" fmla="*/ 967882 h 1371600"/>
              <a:gd name="connsiteX5" fmla="*/ 216024 w 1908990"/>
              <a:gd name="connsiteY5" fmla="*/ 247802 h 1371600"/>
              <a:gd name="connsiteX6" fmla="*/ 1049018 w 1908990"/>
              <a:gd name="connsiteY6" fmla="*/ 0 h 1371600"/>
              <a:gd name="connsiteX0" fmla="*/ 1049018 w 1908990"/>
              <a:gd name="connsiteY0" fmla="*/ 0 h 1327922"/>
              <a:gd name="connsiteX1" fmla="*/ 1908990 w 1908990"/>
              <a:gd name="connsiteY1" fmla="*/ 391885 h 1327922"/>
              <a:gd name="connsiteX2" fmla="*/ 1702161 w 1908990"/>
              <a:gd name="connsiteY2" fmla="*/ 1262743 h 1327922"/>
              <a:gd name="connsiteX3" fmla="*/ 720080 w 1908990"/>
              <a:gd name="connsiteY3" fmla="*/ 1327922 h 1327922"/>
              <a:gd name="connsiteX4" fmla="*/ 0 w 1908990"/>
              <a:gd name="connsiteY4" fmla="*/ 967882 h 1327922"/>
              <a:gd name="connsiteX5" fmla="*/ 216024 w 1908990"/>
              <a:gd name="connsiteY5" fmla="*/ 247802 h 1327922"/>
              <a:gd name="connsiteX6" fmla="*/ 1049018 w 1908990"/>
              <a:gd name="connsiteY6" fmla="*/ 0 h 1327922"/>
              <a:gd name="connsiteX0" fmla="*/ 1049018 w 1702161"/>
              <a:gd name="connsiteY0" fmla="*/ 0 h 1327922"/>
              <a:gd name="connsiteX1" fmla="*/ 667631 w 1702161"/>
              <a:gd name="connsiteY1" fmla="*/ 1056839 h 1327922"/>
              <a:gd name="connsiteX2" fmla="*/ 1702161 w 1702161"/>
              <a:gd name="connsiteY2" fmla="*/ 1262743 h 1327922"/>
              <a:gd name="connsiteX3" fmla="*/ 720080 w 1702161"/>
              <a:gd name="connsiteY3" fmla="*/ 1327922 h 1327922"/>
              <a:gd name="connsiteX4" fmla="*/ 0 w 1702161"/>
              <a:gd name="connsiteY4" fmla="*/ 967882 h 1327922"/>
              <a:gd name="connsiteX5" fmla="*/ 216024 w 1702161"/>
              <a:gd name="connsiteY5" fmla="*/ 247802 h 1327922"/>
              <a:gd name="connsiteX6" fmla="*/ 1049018 w 1702161"/>
              <a:gd name="connsiteY6" fmla="*/ 0 h 1327922"/>
              <a:gd name="connsiteX0" fmla="*/ 1398966 w 1702161"/>
              <a:gd name="connsiteY0" fmla="*/ 0 h 1676345"/>
              <a:gd name="connsiteX1" fmla="*/ 667631 w 1702161"/>
              <a:gd name="connsiteY1" fmla="*/ 1405262 h 1676345"/>
              <a:gd name="connsiteX2" fmla="*/ 1702161 w 1702161"/>
              <a:gd name="connsiteY2" fmla="*/ 1611166 h 1676345"/>
              <a:gd name="connsiteX3" fmla="*/ 720080 w 1702161"/>
              <a:gd name="connsiteY3" fmla="*/ 1676345 h 1676345"/>
              <a:gd name="connsiteX4" fmla="*/ 0 w 1702161"/>
              <a:gd name="connsiteY4" fmla="*/ 1316305 h 1676345"/>
              <a:gd name="connsiteX5" fmla="*/ 216024 w 1702161"/>
              <a:gd name="connsiteY5" fmla="*/ 596225 h 1676345"/>
              <a:gd name="connsiteX6" fmla="*/ 1398966 w 1702161"/>
              <a:gd name="connsiteY6" fmla="*/ 0 h 1676345"/>
              <a:gd name="connsiteX0" fmla="*/ 1398966 w 1702161"/>
              <a:gd name="connsiteY0" fmla="*/ 0 h 1676345"/>
              <a:gd name="connsiteX1" fmla="*/ 1267944 w 1702161"/>
              <a:gd name="connsiteY1" fmla="*/ 262308 h 1676345"/>
              <a:gd name="connsiteX2" fmla="*/ 667631 w 1702161"/>
              <a:gd name="connsiteY2" fmla="*/ 1405262 h 1676345"/>
              <a:gd name="connsiteX3" fmla="*/ 1702161 w 1702161"/>
              <a:gd name="connsiteY3" fmla="*/ 1611166 h 1676345"/>
              <a:gd name="connsiteX4" fmla="*/ 720080 w 1702161"/>
              <a:gd name="connsiteY4" fmla="*/ 1676345 h 1676345"/>
              <a:gd name="connsiteX5" fmla="*/ 0 w 1702161"/>
              <a:gd name="connsiteY5" fmla="*/ 1316305 h 1676345"/>
              <a:gd name="connsiteX6" fmla="*/ 216024 w 1702161"/>
              <a:gd name="connsiteY6" fmla="*/ 596225 h 1676345"/>
              <a:gd name="connsiteX7" fmla="*/ 1398966 w 1702161"/>
              <a:gd name="connsiteY7" fmla="*/ 0 h 1676345"/>
              <a:gd name="connsiteX0" fmla="*/ 1398966 w 1802415"/>
              <a:gd name="connsiteY0" fmla="*/ 0 h 1676345"/>
              <a:gd name="connsiteX1" fmla="*/ 1802415 w 1802415"/>
              <a:gd name="connsiteY1" fmla="*/ 940548 h 1676345"/>
              <a:gd name="connsiteX2" fmla="*/ 667631 w 1802415"/>
              <a:gd name="connsiteY2" fmla="*/ 1405262 h 1676345"/>
              <a:gd name="connsiteX3" fmla="*/ 1702161 w 1802415"/>
              <a:gd name="connsiteY3" fmla="*/ 1611166 h 1676345"/>
              <a:gd name="connsiteX4" fmla="*/ 720080 w 1802415"/>
              <a:gd name="connsiteY4" fmla="*/ 1676345 h 1676345"/>
              <a:gd name="connsiteX5" fmla="*/ 0 w 1802415"/>
              <a:gd name="connsiteY5" fmla="*/ 1316305 h 1676345"/>
              <a:gd name="connsiteX6" fmla="*/ 216024 w 1802415"/>
              <a:gd name="connsiteY6" fmla="*/ 596225 h 1676345"/>
              <a:gd name="connsiteX7" fmla="*/ 1398966 w 1802415"/>
              <a:gd name="connsiteY7" fmla="*/ 0 h 1676345"/>
              <a:gd name="connsiteX0" fmla="*/ 1398966 w 1802415"/>
              <a:gd name="connsiteY0" fmla="*/ 0 h 1676345"/>
              <a:gd name="connsiteX1" fmla="*/ 1802415 w 1802415"/>
              <a:gd name="connsiteY1" fmla="*/ 940548 h 1676345"/>
              <a:gd name="connsiteX2" fmla="*/ 1263398 w 1802415"/>
              <a:gd name="connsiteY2" fmla="*/ 1143502 h 1676345"/>
              <a:gd name="connsiteX3" fmla="*/ 667631 w 1802415"/>
              <a:gd name="connsiteY3" fmla="*/ 1405262 h 1676345"/>
              <a:gd name="connsiteX4" fmla="*/ 1702161 w 1802415"/>
              <a:gd name="connsiteY4" fmla="*/ 1611166 h 1676345"/>
              <a:gd name="connsiteX5" fmla="*/ 720080 w 1802415"/>
              <a:gd name="connsiteY5" fmla="*/ 1676345 h 1676345"/>
              <a:gd name="connsiteX6" fmla="*/ 0 w 1802415"/>
              <a:gd name="connsiteY6" fmla="*/ 1316305 h 1676345"/>
              <a:gd name="connsiteX7" fmla="*/ 216024 w 1802415"/>
              <a:gd name="connsiteY7" fmla="*/ 596225 h 1676345"/>
              <a:gd name="connsiteX8" fmla="*/ 1398966 w 1802415"/>
              <a:gd name="connsiteY8" fmla="*/ 0 h 1676345"/>
              <a:gd name="connsiteX0" fmla="*/ 1398966 w 1802415"/>
              <a:gd name="connsiteY0" fmla="*/ 0 h 1676345"/>
              <a:gd name="connsiteX1" fmla="*/ 1802415 w 1802415"/>
              <a:gd name="connsiteY1" fmla="*/ 940548 h 1676345"/>
              <a:gd name="connsiteX2" fmla="*/ 1694859 w 1802415"/>
              <a:gd name="connsiteY2" fmla="*/ 1615155 h 1676345"/>
              <a:gd name="connsiteX3" fmla="*/ 667631 w 1802415"/>
              <a:gd name="connsiteY3" fmla="*/ 1405262 h 1676345"/>
              <a:gd name="connsiteX4" fmla="*/ 1702161 w 1802415"/>
              <a:gd name="connsiteY4" fmla="*/ 1611166 h 1676345"/>
              <a:gd name="connsiteX5" fmla="*/ 720080 w 1802415"/>
              <a:gd name="connsiteY5" fmla="*/ 1676345 h 1676345"/>
              <a:gd name="connsiteX6" fmla="*/ 0 w 1802415"/>
              <a:gd name="connsiteY6" fmla="*/ 1316305 h 1676345"/>
              <a:gd name="connsiteX7" fmla="*/ 216024 w 1802415"/>
              <a:gd name="connsiteY7" fmla="*/ 596225 h 1676345"/>
              <a:gd name="connsiteX8" fmla="*/ 1398966 w 1802415"/>
              <a:gd name="connsiteY8" fmla="*/ 0 h 1676345"/>
              <a:gd name="connsiteX0" fmla="*/ 1398966 w 1802415"/>
              <a:gd name="connsiteY0" fmla="*/ 0 h 1676345"/>
              <a:gd name="connsiteX1" fmla="*/ 1802415 w 1802415"/>
              <a:gd name="connsiteY1" fmla="*/ 940548 h 1676345"/>
              <a:gd name="connsiteX2" fmla="*/ 1694859 w 1802415"/>
              <a:gd name="connsiteY2" fmla="*/ 1615155 h 1676345"/>
              <a:gd name="connsiteX3" fmla="*/ 667631 w 1802415"/>
              <a:gd name="connsiteY3" fmla="*/ 1405262 h 1676345"/>
              <a:gd name="connsiteX4" fmla="*/ 1349413 w 1802415"/>
              <a:gd name="connsiteY4" fmla="*/ 1544143 h 1676345"/>
              <a:gd name="connsiteX5" fmla="*/ 1702161 w 1802415"/>
              <a:gd name="connsiteY5" fmla="*/ 1611166 h 1676345"/>
              <a:gd name="connsiteX6" fmla="*/ 720080 w 1802415"/>
              <a:gd name="connsiteY6" fmla="*/ 1676345 h 1676345"/>
              <a:gd name="connsiteX7" fmla="*/ 0 w 1802415"/>
              <a:gd name="connsiteY7" fmla="*/ 1316305 h 1676345"/>
              <a:gd name="connsiteX8" fmla="*/ 216024 w 1802415"/>
              <a:gd name="connsiteY8" fmla="*/ 596225 h 1676345"/>
              <a:gd name="connsiteX9" fmla="*/ 1398966 w 1802415"/>
              <a:gd name="connsiteY9" fmla="*/ 0 h 1676345"/>
              <a:gd name="connsiteX0" fmla="*/ 1398966 w 1802415"/>
              <a:gd name="connsiteY0" fmla="*/ 0 h 1676345"/>
              <a:gd name="connsiteX1" fmla="*/ 1802415 w 1802415"/>
              <a:gd name="connsiteY1" fmla="*/ 940548 h 1676345"/>
              <a:gd name="connsiteX2" fmla="*/ 1694859 w 1802415"/>
              <a:gd name="connsiteY2" fmla="*/ 1615155 h 1676345"/>
              <a:gd name="connsiteX3" fmla="*/ 667631 w 1802415"/>
              <a:gd name="connsiteY3" fmla="*/ 1405262 h 1676345"/>
              <a:gd name="connsiteX4" fmla="*/ 1483037 w 1802415"/>
              <a:gd name="connsiteY4" fmla="*/ 774335 h 1676345"/>
              <a:gd name="connsiteX5" fmla="*/ 1702161 w 1802415"/>
              <a:gd name="connsiteY5" fmla="*/ 1611166 h 1676345"/>
              <a:gd name="connsiteX6" fmla="*/ 720080 w 1802415"/>
              <a:gd name="connsiteY6" fmla="*/ 1676345 h 1676345"/>
              <a:gd name="connsiteX7" fmla="*/ 0 w 1802415"/>
              <a:gd name="connsiteY7" fmla="*/ 1316305 h 1676345"/>
              <a:gd name="connsiteX8" fmla="*/ 216024 w 1802415"/>
              <a:gd name="connsiteY8" fmla="*/ 596225 h 1676345"/>
              <a:gd name="connsiteX9" fmla="*/ 1398966 w 1802415"/>
              <a:gd name="connsiteY9" fmla="*/ 0 h 1676345"/>
              <a:gd name="connsiteX0" fmla="*/ 1398966 w 1802415"/>
              <a:gd name="connsiteY0" fmla="*/ 0 h 1676345"/>
              <a:gd name="connsiteX1" fmla="*/ 1802415 w 1802415"/>
              <a:gd name="connsiteY1" fmla="*/ 940548 h 1676345"/>
              <a:gd name="connsiteX2" fmla="*/ 1694859 w 1802415"/>
              <a:gd name="connsiteY2" fmla="*/ 1615155 h 1676345"/>
              <a:gd name="connsiteX3" fmla="*/ 667631 w 1802415"/>
              <a:gd name="connsiteY3" fmla="*/ 1405262 h 1676345"/>
              <a:gd name="connsiteX4" fmla="*/ 1118553 w 1802415"/>
              <a:gd name="connsiteY4" fmla="*/ 1068120 h 1676345"/>
              <a:gd name="connsiteX5" fmla="*/ 1483037 w 1802415"/>
              <a:gd name="connsiteY5" fmla="*/ 774335 h 1676345"/>
              <a:gd name="connsiteX6" fmla="*/ 1702161 w 1802415"/>
              <a:gd name="connsiteY6" fmla="*/ 1611166 h 1676345"/>
              <a:gd name="connsiteX7" fmla="*/ 720080 w 1802415"/>
              <a:gd name="connsiteY7" fmla="*/ 1676345 h 1676345"/>
              <a:gd name="connsiteX8" fmla="*/ 0 w 1802415"/>
              <a:gd name="connsiteY8" fmla="*/ 1316305 h 1676345"/>
              <a:gd name="connsiteX9" fmla="*/ 216024 w 1802415"/>
              <a:gd name="connsiteY9" fmla="*/ 596225 h 1676345"/>
              <a:gd name="connsiteX10" fmla="*/ 1398966 w 1802415"/>
              <a:gd name="connsiteY10" fmla="*/ 0 h 1676345"/>
              <a:gd name="connsiteX0" fmla="*/ 1398966 w 1802415"/>
              <a:gd name="connsiteY0" fmla="*/ 0 h 1676345"/>
              <a:gd name="connsiteX1" fmla="*/ 1802415 w 1802415"/>
              <a:gd name="connsiteY1" fmla="*/ 940548 h 1676345"/>
              <a:gd name="connsiteX2" fmla="*/ 1694859 w 1802415"/>
              <a:gd name="connsiteY2" fmla="*/ 1615155 h 1676345"/>
              <a:gd name="connsiteX3" fmla="*/ 667631 w 1802415"/>
              <a:gd name="connsiteY3" fmla="*/ 1405262 h 1676345"/>
              <a:gd name="connsiteX4" fmla="*/ 1005275 w 1802415"/>
              <a:gd name="connsiteY4" fmla="*/ 444520 h 1676345"/>
              <a:gd name="connsiteX5" fmla="*/ 1483037 w 1802415"/>
              <a:gd name="connsiteY5" fmla="*/ 774335 h 1676345"/>
              <a:gd name="connsiteX6" fmla="*/ 1702161 w 1802415"/>
              <a:gd name="connsiteY6" fmla="*/ 1611166 h 1676345"/>
              <a:gd name="connsiteX7" fmla="*/ 720080 w 1802415"/>
              <a:gd name="connsiteY7" fmla="*/ 1676345 h 1676345"/>
              <a:gd name="connsiteX8" fmla="*/ 0 w 1802415"/>
              <a:gd name="connsiteY8" fmla="*/ 1316305 h 1676345"/>
              <a:gd name="connsiteX9" fmla="*/ 216024 w 1802415"/>
              <a:gd name="connsiteY9" fmla="*/ 596225 h 1676345"/>
              <a:gd name="connsiteX10" fmla="*/ 1398966 w 1802415"/>
              <a:gd name="connsiteY10" fmla="*/ 0 h 1676345"/>
              <a:gd name="connsiteX0" fmla="*/ 1276434 w 1802415"/>
              <a:gd name="connsiteY0" fmla="*/ 0 h 2064817"/>
              <a:gd name="connsiteX1" fmla="*/ 1802415 w 1802415"/>
              <a:gd name="connsiteY1" fmla="*/ 1329020 h 2064817"/>
              <a:gd name="connsiteX2" fmla="*/ 1694859 w 1802415"/>
              <a:gd name="connsiteY2" fmla="*/ 2003627 h 2064817"/>
              <a:gd name="connsiteX3" fmla="*/ 667631 w 1802415"/>
              <a:gd name="connsiteY3" fmla="*/ 1793734 h 2064817"/>
              <a:gd name="connsiteX4" fmla="*/ 1005275 w 1802415"/>
              <a:gd name="connsiteY4" fmla="*/ 832992 h 2064817"/>
              <a:gd name="connsiteX5" fmla="*/ 1483037 w 1802415"/>
              <a:gd name="connsiteY5" fmla="*/ 1162807 h 2064817"/>
              <a:gd name="connsiteX6" fmla="*/ 1702161 w 1802415"/>
              <a:gd name="connsiteY6" fmla="*/ 1999638 h 2064817"/>
              <a:gd name="connsiteX7" fmla="*/ 720080 w 1802415"/>
              <a:gd name="connsiteY7" fmla="*/ 2064817 h 2064817"/>
              <a:gd name="connsiteX8" fmla="*/ 0 w 1802415"/>
              <a:gd name="connsiteY8" fmla="*/ 1704777 h 2064817"/>
              <a:gd name="connsiteX9" fmla="*/ 216024 w 1802415"/>
              <a:gd name="connsiteY9" fmla="*/ 984697 h 2064817"/>
              <a:gd name="connsiteX10" fmla="*/ 1276434 w 1802415"/>
              <a:gd name="connsiteY10" fmla="*/ 0 h 2064817"/>
              <a:gd name="connsiteX0" fmla="*/ 1463919 w 1989900"/>
              <a:gd name="connsiteY0" fmla="*/ 1086566 h 3151383"/>
              <a:gd name="connsiteX1" fmla="*/ 1989900 w 1989900"/>
              <a:gd name="connsiteY1" fmla="*/ 2415586 h 3151383"/>
              <a:gd name="connsiteX2" fmla="*/ 1882344 w 1989900"/>
              <a:gd name="connsiteY2" fmla="*/ 3090193 h 3151383"/>
              <a:gd name="connsiteX3" fmla="*/ 855116 w 1989900"/>
              <a:gd name="connsiteY3" fmla="*/ 2880300 h 3151383"/>
              <a:gd name="connsiteX4" fmla="*/ 1192760 w 1989900"/>
              <a:gd name="connsiteY4" fmla="*/ 1919558 h 3151383"/>
              <a:gd name="connsiteX5" fmla="*/ 1670522 w 1989900"/>
              <a:gd name="connsiteY5" fmla="*/ 2249373 h 3151383"/>
              <a:gd name="connsiteX6" fmla="*/ 1889646 w 1989900"/>
              <a:gd name="connsiteY6" fmla="*/ 3086204 h 3151383"/>
              <a:gd name="connsiteX7" fmla="*/ 907565 w 1989900"/>
              <a:gd name="connsiteY7" fmla="*/ 3151383 h 3151383"/>
              <a:gd name="connsiteX8" fmla="*/ 187485 w 1989900"/>
              <a:gd name="connsiteY8" fmla="*/ 2791343 h 3151383"/>
              <a:gd name="connsiteX9" fmla="*/ 0 w 1989900"/>
              <a:gd name="connsiteY9" fmla="*/ 0 h 3151383"/>
              <a:gd name="connsiteX10" fmla="*/ 1463919 w 1989900"/>
              <a:gd name="connsiteY10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1918876 w 3053660"/>
              <a:gd name="connsiteY3" fmla="*/ 2880300 h 3151383"/>
              <a:gd name="connsiteX4" fmla="*/ 2256520 w 3053660"/>
              <a:gd name="connsiteY4" fmla="*/ 1919558 h 3151383"/>
              <a:gd name="connsiteX5" fmla="*/ 2734282 w 3053660"/>
              <a:gd name="connsiteY5" fmla="*/ 2249373 h 3151383"/>
              <a:gd name="connsiteX6" fmla="*/ 2953406 w 3053660"/>
              <a:gd name="connsiteY6" fmla="*/ 3086204 h 3151383"/>
              <a:gd name="connsiteX7" fmla="*/ 1971325 w 3053660"/>
              <a:gd name="connsiteY7" fmla="*/ 3151383 h 3151383"/>
              <a:gd name="connsiteX8" fmla="*/ 0 w 3053660"/>
              <a:gd name="connsiteY8" fmla="*/ 2044017 h 3151383"/>
              <a:gd name="connsiteX9" fmla="*/ 1063760 w 3053660"/>
              <a:gd name="connsiteY9" fmla="*/ 0 h 3151383"/>
              <a:gd name="connsiteX10" fmla="*/ 2527679 w 3053660"/>
              <a:gd name="connsiteY10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74608 w 3053660"/>
              <a:gd name="connsiteY3" fmla="*/ 2151573 h 3151383"/>
              <a:gd name="connsiteX4" fmla="*/ 2256520 w 3053660"/>
              <a:gd name="connsiteY4" fmla="*/ 1919558 h 3151383"/>
              <a:gd name="connsiteX5" fmla="*/ 2734282 w 3053660"/>
              <a:gd name="connsiteY5" fmla="*/ 2249373 h 3151383"/>
              <a:gd name="connsiteX6" fmla="*/ 2953406 w 3053660"/>
              <a:gd name="connsiteY6" fmla="*/ 3086204 h 3151383"/>
              <a:gd name="connsiteX7" fmla="*/ 1971325 w 3053660"/>
              <a:gd name="connsiteY7" fmla="*/ 3151383 h 3151383"/>
              <a:gd name="connsiteX8" fmla="*/ 0 w 3053660"/>
              <a:gd name="connsiteY8" fmla="*/ 2044017 h 3151383"/>
              <a:gd name="connsiteX9" fmla="*/ 1063760 w 3053660"/>
              <a:gd name="connsiteY9" fmla="*/ 0 h 3151383"/>
              <a:gd name="connsiteX10" fmla="*/ 2527679 w 3053660"/>
              <a:gd name="connsiteY10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74608 w 3053660"/>
              <a:gd name="connsiteY3" fmla="*/ 2151573 h 3151383"/>
              <a:gd name="connsiteX4" fmla="*/ 986838 w 3053660"/>
              <a:gd name="connsiteY4" fmla="*/ 771725 h 3151383"/>
              <a:gd name="connsiteX5" fmla="*/ 2734282 w 3053660"/>
              <a:gd name="connsiteY5" fmla="*/ 2249373 h 3151383"/>
              <a:gd name="connsiteX6" fmla="*/ 2953406 w 3053660"/>
              <a:gd name="connsiteY6" fmla="*/ 3086204 h 3151383"/>
              <a:gd name="connsiteX7" fmla="*/ 1971325 w 3053660"/>
              <a:gd name="connsiteY7" fmla="*/ 3151383 h 3151383"/>
              <a:gd name="connsiteX8" fmla="*/ 0 w 3053660"/>
              <a:gd name="connsiteY8" fmla="*/ 2044017 h 3151383"/>
              <a:gd name="connsiteX9" fmla="*/ 1063760 w 3053660"/>
              <a:gd name="connsiteY9" fmla="*/ 0 h 3151383"/>
              <a:gd name="connsiteX10" fmla="*/ 2527679 w 3053660"/>
              <a:gd name="connsiteY10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74608 w 3053660"/>
              <a:gd name="connsiteY3" fmla="*/ 2151573 h 3151383"/>
              <a:gd name="connsiteX4" fmla="*/ 787383 w 3053660"/>
              <a:gd name="connsiteY4" fmla="*/ 1154978 h 3151383"/>
              <a:gd name="connsiteX5" fmla="*/ 2734282 w 3053660"/>
              <a:gd name="connsiteY5" fmla="*/ 2249373 h 3151383"/>
              <a:gd name="connsiteX6" fmla="*/ 2953406 w 3053660"/>
              <a:gd name="connsiteY6" fmla="*/ 3086204 h 3151383"/>
              <a:gd name="connsiteX7" fmla="*/ 1971325 w 3053660"/>
              <a:gd name="connsiteY7" fmla="*/ 3151383 h 3151383"/>
              <a:gd name="connsiteX8" fmla="*/ 0 w 3053660"/>
              <a:gd name="connsiteY8" fmla="*/ 2044017 h 3151383"/>
              <a:gd name="connsiteX9" fmla="*/ 1063760 w 3053660"/>
              <a:gd name="connsiteY9" fmla="*/ 0 h 3151383"/>
              <a:gd name="connsiteX10" fmla="*/ 2527679 w 3053660"/>
              <a:gd name="connsiteY10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46584 w 3053660"/>
              <a:gd name="connsiteY3" fmla="*/ 1893462 h 3151383"/>
              <a:gd name="connsiteX4" fmla="*/ 787383 w 3053660"/>
              <a:gd name="connsiteY4" fmla="*/ 1154978 h 3151383"/>
              <a:gd name="connsiteX5" fmla="*/ 2734282 w 3053660"/>
              <a:gd name="connsiteY5" fmla="*/ 2249373 h 3151383"/>
              <a:gd name="connsiteX6" fmla="*/ 2953406 w 3053660"/>
              <a:gd name="connsiteY6" fmla="*/ 3086204 h 3151383"/>
              <a:gd name="connsiteX7" fmla="*/ 1971325 w 3053660"/>
              <a:gd name="connsiteY7" fmla="*/ 3151383 h 3151383"/>
              <a:gd name="connsiteX8" fmla="*/ 0 w 3053660"/>
              <a:gd name="connsiteY8" fmla="*/ 2044017 h 3151383"/>
              <a:gd name="connsiteX9" fmla="*/ 1063760 w 3053660"/>
              <a:gd name="connsiteY9" fmla="*/ 0 h 3151383"/>
              <a:gd name="connsiteX10" fmla="*/ 2527679 w 3053660"/>
              <a:gd name="connsiteY10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46584 w 3053660"/>
              <a:gd name="connsiteY3" fmla="*/ 1893462 h 3151383"/>
              <a:gd name="connsiteX4" fmla="*/ 787383 w 3053660"/>
              <a:gd name="connsiteY4" fmla="*/ 1154978 h 3151383"/>
              <a:gd name="connsiteX5" fmla="*/ 1725321 w 3053660"/>
              <a:gd name="connsiteY5" fmla="*/ 912524 h 3151383"/>
              <a:gd name="connsiteX6" fmla="*/ 2953406 w 3053660"/>
              <a:gd name="connsiteY6" fmla="*/ 3086204 h 3151383"/>
              <a:gd name="connsiteX7" fmla="*/ 1971325 w 3053660"/>
              <a:gd name="connsiteY7" fmla="*/ 3151383 h 3151383"/>
              <a:gd name="connsiteX8" fmla="*/ 0 w 3053660"/>
              <a:gd name="connsiteY8" fmla="*/ 2044017 h 3151383"/>
              <a:gd name="connsiteX9" fmla="*/ 1063760 w 3053660"/>
              <a:gd name="connsiteY9" fmla="*/ 0 h 3151383"/>
              <a:gd name="connsiteX10" fmla="*/ 2527679 w 3053660"/>
              <a:gd name="connsiteY10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46584 w 3053660"/>
              <a:gd name="connsiteY3" fmla="*/ 1893462 h 3151383"/>
              <a:gd name="connsiteX4" fmla="*/ 787383 w 3053660"/>
              <a:gd name="connsiteY4" fmla="*/ 1154978 h 3151383"/>
              <a:gd name="connsiteX5" fmla="*/ 1725321 w 3053660"/>
              <a:gd name="connsiteY5" fmla="*/ 912524 h 3151383"/>
              <a:gd name="connsiteX6" fmla="*/ 2524402 w 3053660"/>
              <a:gd name="connsiteY6" fmla="*/ 2316826 h 3151383"/>
              <a:gd name="connsiteX7" fmla="*/ 2953406 w 3053660"/>
              <a:gd name="connsiteY7" fmla="*/ 3086204 h 3151383"/>
              <a:gd name="connsiteX8" fmla="*/ 1971325 w 3053660"/>
              <a:gd name="connsiteY8" fmla="*/ 3151383 h 3151383"/>
              <a:gd name="connsiteX9" fmla="*/ 0 w 3053660"/>
              <a:gd name="connsiteY9" fmla="*/ 2044017 h 3151383"/>
              <a:gd name="connsiteX10" fmla="*/ 1063760 w 3053660"/>
              <a:gd name="connsiteY10" fmla="*/ 0 h 3151383"/>
              <a:gd name="connsiteX11" fmla="*/ 2527679 w 3053660"/>
              <a:gd name="connsiteY11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46584 w 3053660"/>
              <a:gd name="connsiteY3" fmla="*/ 1893462 h 3151383"/>
              <a:gd name="connsiteX4" fmla="*/ 787383 w 3053660"/>
              <a:gd name="connsiteY4" fmla="*/ 1154978 h 3151383"/>
              <a:gd name="connsiteX5" fmla="*/ 1725321 w 3053660"/>
              <a:gd name="connsiteY5" fmla="*/ 912524 h 3151383"/>
              <a:gd name="connsiteX6" fmla="*/ 2555703 w 3053660"/>
              <a:gd name="connsiteY6" fmla="*/ 1344676 h 3151383"/>
              <a:gd name="connsiteX7" fmla="*/ 2953406 w 3053660"/>
              <a:gd name="connsiteY7" fmla="*/ 3086204 h 3151383"/>
              <a:gd name="connsiteX8" fmla="*/ 1971325 w 3053660"/>
              <a:gd name="connsiteY8" fmla="*/ 3151383 h 3151383"/>
              <a:gd name="connsiteX9" fmla="*/ 0 w 3053660"/>
              <a:gd name="connsiteY9" fmla="*/ 2044017 h 3151383"/>
              <a:gd name="connsiteX10" fmla="*/ 1063760 w 3053660"/>
              <a:gd name="connsiteY10" fmla="*/ 0 h 3151383"/>
              <a:gd name="connsiteX11" fmla="*/ 2527679 w 3053660"/>
              <a:gd name="connsiteY11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46584 w 3053660"/>
              <a:gd name="connsiteY3" fmla="*/ 1893462 h 3151383"/>
              <a:gd name="connsiteX4" fmla="*/ 787383 w 3053660"/>
              <a:gd name="connsiteY4" fmla="*/ 1154978 h 3151383"/>
              <a:gd name="connsiteX5" fmla="*/ 1725321 w 3053660"/>
              <a:gd name="connsiteY5" fmla="*/ 912524 h 3151383"/>
              <a:gd name="connsiteX6" fmla="*/ 2555703 w 3053660"/>
              <a:gd name="connsiteY6" fmla="*/ 1344676 h 3151383"/>
              <a:gd name="connsiteX7" fmla="*/ 2754678 w 3053660"/>
              <a:gd name="connsiteY7" fmla="*/ 2228050 h 3151383"/>
              <a:gd name="connsiteX8" fmla="*/ 2953406 w 3053660"/>
              <a:gd name="connsiteY8" fmla="*/ 3086204 h 3151383"/>
              <a:gd name="connsiteX9" fmla="*/ 1971325 w 3053660"/>
              <a:gd name="connsiteY9" fmla="*/ 3151383 h 3151383"/>
              <a:gd name="connsiteX10" fmla="*/ 0 w 3053660"/>
              <a:gd name="connsiteY10" fmla="*/ 2044017 h 3151383"/>
              <a:gd name="connsiteX11" fmla="*/ 1063760 w 3053660"/>
              <a:gd name="connsiteY11" fmla="*/ 0 h 3151383"/>
              <a:gd name="connsiteX12" fmla="*/ 2527679 w 3053660"/>
              <a:gd name="connsiteY12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46584 w 3053660"/>
              <a:gd name="connsiteY3" fmla="*/ 1893462 h 3151383"/>
              <a:gd name="connsiteX4" fmla="*/ 787383 w 3053660"/>
              <a:gd name="connsiteY4" fmla="*/ 1154978 h 3151383"/>
              <a:gd name="connsiteX5" fmla="*/ 1725321 w 3053660"/>
              <a:gd name="connsiteY5" fmla="*/ 912524 h 3151383"/>
              <a:gd name="connsiteX6" fmla="*/ 2555703 w 3053660"/>
              <a:gd name="connsiteY6" fmla="*/ 1344676 h 3151383"/>
              <a:gd name="connsiteX7" fmla="*/ 2348420 w 3053660"/>
              <a:gd name="connsiteY7" fmla="*/ 2210910 h 3151383"/>
              <a:gd name="connsiteX8" fmla="*/ 2953406 w 3053660"/>
              <a:gd name="connsiteY8" fmla="*/ 3086204 h 3151383"/>
              <a:gd name="connsiteX9" fmla="*/ 1971325 w 3053660"/>
              <a:gd name="connsiteY9" fmla="*/ 3151383 h 3151383"/>
              <a:gd name="connsiteX10" fmla="*/ 0 w 3053660"/>
              <a:gd name="connsiteY10" fmla="*/ 2044017 h 3151383"/>
              <a:gd name="connsiteX11" fmla="*/ 1063760 w 3053660"/>
              <a:gd name="connsiteY11" fmla="*/ 0 h 3151383"/>
              <a:gd name="connsiteX12" fmla="*/ 2527679 w 3053660"/>
              <a:gd name="connsiteY12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2081190 w 3053660"/>
              <a:gd name="connsiteY3" fmla="*/ 2626119 h 3151383"/>
              <a:gd name="connsiteX4" fmla="*/ 646584 w 3053660"/>
              <a:gd name="connsiteY4" fmla="*/ 1893462 h 3151383"/>
              <a:gd name="connsiteX5" fmla="*/ 787383 w 3053660"/>
              <a:gd name="connsiteY5" fmla="*/ 1154978 h 3151383"/>
              <a:gd name="connsiteX6" fmla="*/ 1725321 w 3053660"/>
              <a:gd name="connsiteY6" fmla="*/ 912524 h 3151383"/>
              <a:gd name="connsiteX7" fmla="*/ 2555703 w 3053660"/>
              <a:gd name="connsiteY7" fmla="*/ 1344676 h 3151383"/>
              <a:gd name="connsiteX8" fmla="*/ 2348420 w 3053660"/>
              <a:gd name="connsiteY8" fmla="*/ 2210910 h 3151383"/>
              <a:gd name="connsiteX9" fmla="*/ 2953406 w 3053660"/>
              <a:gd name="connsiteY9" fmla="*/ 3086204 h 3151383"/>
              <a:gd name="connsiteX10" fmla="*/ 1971325 w 3053660"/>
              <a:gd name="connsiteY10" fmla="*/ 3151383 h 3151383"/>
              <a:gd name="connsiteX11" fmla="*/ 0 w 3053660"/>
              <a:gd name="connsiteY11" fmla="*/ 2044017 h 3151383"/>
              <a:gd name="connsiteX12" fmla="*/ 1063760 w 3053660"/>
              <a:gd name="connsiteY12" fmla="*/ 0 h 3151383"/>
              <a:gd name="connsiteX13" fmla="*/ 2527679 w 3053660"/>
              <a:gd name="connsiteY13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2348420 w 3053660"/>
              <a:gd name="connsiteY3" fmla="*/ 2210910 h 3151383"/>
              <a:gd name="connsiteX4" fmla="*/ 646584 w 3053660"/>
              <a:gd name="connsiteY4" fmla="*/ 1893462 h 3151383"/>
              <a:gd name="connsiteX5" fmla="*/ 787383 w 3053660"/>
              <a:gd name="connsiteY5" fmla="*/ 1154978 h 3151383"/>
              <a:gd name="connsiteX6" fmla="*/ 1725321 w 3053660"/>
              <a:gd name="connsiteY6" fmla="*/ 912524 h 3151383"/>
              <a:gd name="connsiteX7" fmla="*/ 2555703 w 3053660"/>
              <a:gd name="connsiteY7" fmla="*/ 1344676 h 3151383"/>
              <a:gd name="connsiteX8" fmla="*/ 2348420 w 3053660"/>
              <a:gd name="connsiteY8" fmla="*/ 2210910 h 3151383"/>
              <a:gd name="connsiteX9" fmla="*/ 2953406 w 3053660"/>
              <a:gd name="connsiteY9" fmla="*/ 3086204 h 3151383"/>
              <a:gd name="connsiteX10" fmla="*/ 1971325 w 3053660"/>
              <a:gd name="connsiteY10" fmla="*/ 3151383 h 3151383"/>
              <a:gd name="connsiteX11" fmla="*/ 0 w 3053660"/>
              <a:gd name="connsiteY11" fmla="*/ 2044017 h 3151383"/>
              <a:gd name="connsiteX12" fmla="*/ 1063760 w 3053660"/>
              <a:gd name="connsiteY12" fmla="*/ 0 h 3151383"/>
              <a:gd name="connsiteX13" fmla="*/ 2527679 w 3053660"/>
              <a:gd name="connsiteY13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2348420 w 3053660"/>
              <a:gd name="connsiteY3" fmla="*/ 2210910 h 3151383"/>
              <a:gd name="connsiteX4" fmla="*/ 1477182 w 3053660"/>
              <a:gd name="connsiteY4" fmla="*/ 2041802 h 3151383"/>
              <a:gd name="connsiteX5" fmla="*/ 646584 w 3053660"/>
              <a:gd name="connsiteY5" fmla="*/ 1893462 h 3151383"/>
              <a:gd name="connsiteX6" fmla="*/ 787383 w 3053660"/>
              <a:gd name="connsiteY6" fmla="*/ 1154978 h 3151383"/>
              <a:gd name="connsiteX7" fmla="*/ 1725321 w 3053660"/>
              <a:gd name="connsiteY7" fmla="*/ 912524 h 3151383"/>
              <a:gd name="connsiteX8" fmla="*/ 2555703 w 3053660"/>
              <a:gd name="connsiteY8" fmla="*/ 1344676 h 3151383"/>
              <a:gd name="connsiteX9" fmla="*/ 2348420 w 3053660"/>
              <a:gd name="connsiteY9" fmla="*/ 2210910 h 3151383"/>
              <a:gd name="connsiteX10" fmla="*/ 2953406 w 3053660"/>
              <a:gd name="connsiteY10" fmla="*/ 3086204 h 3151383"/>
              <a:gd name="connsiteX11" fmla="*/ 1971325 w 3053660"/>
              <a:gd name="connsiteY11" fmla="*/ 3151383 h 3151383"/>
              <a:gd name="connsiteX12" fmla="*/ 0 w 3053660"/>
              <a:gd name="connsiteY12" fmla="*/ 2044017 h 3151383"/>
              <a:gd name="connsiteX13" fmla="*/ 1063760 w 3053660"/>
              <a:gd name="connsiteY13" fmla="*/ 0 h 3151383"/>
              <a:gd name="connsiteX14" fmla="*/ 2527679 w 3053660"/>
              <a:gd name="connsiteY14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2348420 w 3053660"/>
              <a:gd name="connsiteY3" fmla="*/ 2210910 h 3151383"/>
              <a:gd name="connsiteX4" fmla="*/ 1413091 w 3053660"/>
              <a:gd name="connsiteY4" fmla="*/ 2292372 h 3151383"/>
              <a:gd name="connsiteX5" fmla="*/ 646584 w 3053660"/>
              <a:gd name="connsiteY5" fmla="*/ 1893462 h 3151383"/>
              <a:gd name="connsiteX6" fmla="*/ 787383 w 3053660"/>
              <a:gd name="connsiteY6" fmla="*/ 1154978 h 3151383"/>
              <a:gd name="connsiteX7" fmla="*/ 1725321 w 3053660"/>
              <a:gd name="connsiteY7" fmla="*/ 912524 h 3151383"/>
              <a:gd name="connsiteX8" fmla="*/ 2555703 w 3053660"/>
              <a:gd name="connsiteY8" fmla="*/ 1344676 h 3151383"/>
              <a:gd name="connsiteX9" fmla="*/ 2348420 w 3053660"/>
              <a:gd name="connsiteY9" fmla="*/ 2210910 h 3151383"/>
              <a:gd name="connsiteX10" fmla="*/ 2953406 w 3053660"/>
              <a:gd name="connsiteY10" fmla="*/ 3086204 h 3151383"/>
              <a:gd name="connsiteX11" fmla="*/ 1971325 w 3053660"/>
              <a:gd name="connsiteY11" fmla="*/ 3151383 h 3151383"/>
              <a:gd name="connsiteX12" fmla="*/ 0 w 3053660"/>
              <a:gd name="connsiteY12" fmla="*/ 2044017 h 3151383"/>
              <a:gd name="connsiteX13" fmla="*/ 1063760 w 3053660"/>
              <a:gd name="connsiteY13" fmla="*/ 0 h 3151383"/>
              <a:gd name="connsiteX14" fmla="*/ 2527679 w 3053660"/>
              <a:gd name="connsiteY14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2348420 w 3053660"/>
              <a:gd name="connsiteY3" fmla="*/ 2210910 h 3151383"/>
              <a:gd name="connsiteX4" fmla="*/ 1413091 w 3053660"/>
              <a:gd name="connsiteY4" fmla="*/ 2292372 h 3151383"/>
              <a:gd name="connsiteX5" fmla="*/ 646584 w 3053660"/>
              <a:gd name="connsiteY5" fmla="*/ 1893462 h 3151383"/>
              <a:gd name="connsiteX6" fmla="*/ 851258 w 3053660"/>
              <a:gd name="connsiteY6" fmla="*/ 1188221 h 3151383"/>
              <a:gd name="connsiteX7" fmla="*/ 1725321 w 3053660"/>
              <a:gd name="connsiteY7" fmla="*/ 912524 h 3151383"/>
              <a:gd name="connsiteX8" fmla="*/ 2555703 w 3053660"/>
              <a:gd name="connsiteY8" fmla="*/ 1344676 h 3151383"/>
              <a:gd name="connsiteX9" fmla="*/ 2348420 w 3053660"/>
              <a:gd name="connsiteY9" fmla="*/ 2210910 h 3151383"/>
              <a:gd name="connsiteX10" fmla="*/ 2953406 w 3053660"/>
              <a:gd name="connsiteY10" fmla="*/ 3086204 h 3151383"/>
              <a:gd name="connsiteX11" fmla="*/ 1971325 w 3053660"/>
              <a:gd name="connsiteY11" fmla="*/ 3151383 h 3151383"/>
              <a:gd name="connsiteX12" fmla="*/ 0 w 3053660"/>
              <a:gd name="connsiteY12" fmla="*/ 2044017 h 3151383"/>
              <a:gd name="connsiteX13" fmla="*/ 1063760 w 3053660"/>
              <a:gd name="connsiteY13" fmla="*/ 0 h 3151383"/>
              <a:gd name="connsiteX14" fmla="*/ 2527679 w 3053660"/>
              <a:gd name="connsiteY14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2348420 w 3053660"/>
              <a:gd name="connsiteY3" fmla="*/ 2210910 h 3151383"/>
              <a:gd name="connsiteX4" fmla="*/ 1413091 w 3053660"/>
              <a:gd name="connsiteY4" fmla="*/ 2292372 h 3151383"/>
              <a:gd name="connsiteX5" fmla="*/ 646584 w 3053660"/>
              <a:gd name="connsiteY5" fmla="*/ 1893462 h 3151383"/>
              <a:gd name="connsiteX6" fmla="*/ 851258 w 3053660"/>
              <a:gd name="connsiteY6" fmla="*/ 1188221 h 3151383"/>
              <a:gd name="connsiteX7" fmla="*/ 1725321 w 3053660"/>
              <a:gd name="connsiteY7" fmla="*/ 912524 h 3151383"/>
              <a:gd name="connsiteX8" fmla="*/ 2555703 w 3053660"/>
              <a:gd name="connsiteY8" fmla="*/ 1344676 h 3151383"/>
              <a:gd name="connsiteX9" fmla="*/ 2348420 w 3053660"/>
              <a:gd name="connsiteY9" fmla="*/ 2210910 h 3151383"/>
              <a:gd name="connsiteX10" fmla="*/ 2953406 w 3053660"/>
              <a:gd name="connsiteY10" fmla="*/ 3086204 h 3151383"/>
              <a:gd name="connsiteX11" fmla="*/ 1971325 w 3053660"/>
              <a:gd name="connsiteY11" fmla="*/ 3151383 h 3151383"/>
              <a:gd name="connsiteX12" fmla="*/ 0 w 3053660"/>
              <a:gd name="connsiteY12" fmla="*/ 2044017 h 3151383"/>
              <a:gd name="connsiteX13" fmla="*/ 1063760 w 3053660"/>
              <a:gd name="connsiteY13" fmla="*/ 0 h 3151383"/>
              <a:gd name="connsiteX14" fmla="*/ 2527679 w 3053660"/>
              <a:gd name="connsiteY14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2348420 w 3053660"/>
              <a:gd name="connsiteY3" fmla="*/ 2210910 h 3151383"/>
              <a:gd name="connsiteX4" fmla="*/ 1413091 w 3053660"/>
              <a:gd name="connsiteY4" fmla="*/ 2292372 h 3151383"/>
              <a:gd name="connsiteX5" fmla="*/ 646584 w 3053660"/>
              <a:gd name="connsiteY5" fmla="*/ 1893462 h 3151383"/>
              <a:gd name="connsiteX6" fmla="*/ 851258 w 3053660"/>
              <a:gd name="connsiteY6" fmla="*/ 1188221 h 3151383"/>
              <a:gd name="connsiteX7" fmla="*/ 1725321 w 3053660"/>
              <a:gd name="connsiteY7" fmla="*/ 912524 h 3151383"/>
              <a:gd name="connsiteX8" fmla="*/ 2555703 w 3053660"/>
              <a:gd name="connsiteY8" fmla="*/ 1344676 h 3151383"/>
              <a:gd name="connsiteX9" fmla="*/ 2348420 w 3053660"/>
              <a:gd name="connsiteY9" fmla="*/ 2210910 h 3151383"/>
              <a:gd name="connsiteX10" fmla="*/ 2667824 w 3053660"/>
              <a:gd name="connsiteY10" fmla="*/ 2672745 h 3151383"/>
              <a:gd name="connsiteX11" fmla="*/ 1971325 w 3053660"/>
              <a:gd name="connsiteY11" fmla="*/ 3151383 h 3151383"/>
              <a:gd name="connsiteX12" fmla="*/ 0 w 3053660"/>
              <a:gd name="connsiteY12" fmla="*/ 2044017 h 3151383"/>
              <a:gd name="connsiteX13" fmla="*/ 1063760 w 3053660"/>
              <a:gd name="connsiteY13" fmla="*/ 0 h 3151383"/>
              <a:gd name="connsiteX14" fmla="*/ 2527679 w 3053660"/>
              <a:gd name="connsiteY14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667824 w 3053660"/>
              <a:gd name="connsiteY2" fmla="*/ 2672745 h 3151383"/>
              <a:gd name="connsiteX3" fmla="*/ 2348420 w 3053660"/>
              <a:gd name="connsiteY3" fmla="*/ 2210910 h 3151383"/>
              <a:gd name="connsiteX4" fmla="*/ 1413091 w 3053660"/>
              <a:gd name="connsiteY4" fmla="*/ 2292372 h 3151383"/>
              <a:gd name="connsiteX5" fmla="*/ 646584 w 3053660"/>
              <a:gd name="connsiteY5" fmla="*/ 1893462 h 3151383"/>
              <a:gd name="connsiteX6" fmla="*/ 851258 w 3053660"/>
              <a:gd name="connsiteY6" fmla="*/ 1188221 h 3151383"/>
              <a:gd name="connsiteX7" fmla="*/ 1725321 w 3053660"/>
              <a:gd name="connsiteY7" fmla="*/ 912524 h 3151383"/>
              <a:gd name="connsiteX8" fmla="*/ 2555703 w 3053660"/>
              <a:gd name="connsiteY8" fmla="*/ 1344676 h 3151383"/>
              <a:gd name="connsiteX9" fmla="*/ 2348420 w 3053660"/>
              <a:gd name="connsiteY9" fmla="*/ 2210910 h 3151383"/>
              <a:gd name="connsiteX10" fmla="*/ 2667824 w 3053660"/>
              <a:gd name="connsiteY10" fmla="*/ 2672745 h 3151383"/>
              <a:gd name="connsiteX11" fmla="*/ 1971325 w 3053660"/>
              <a:gd name="connsiteY11" fmla="*/ 3151383 h 3151383"/>
              <a:gd name="connsiteX12" fmla="*/ 0 w 3053660"/>
              <a:gd name="connsiteY12" fmla="*/ 2044017 h 3151383"/>
              <a:gd name="connsiteX13" fmla="*/ 1063760 w 3053660"/>
              <a:gd name="connsiteY13" fmla="*/ 0 h 3151383"/>
              <a:gd name="connsiteX14" fmla="*/ 2527679 w 3053660"/>
              <a:gd name="connsiteY14" fmla="*/ 1086566 h 3151383"/>
              <a:gd name="connsiteX0" fmla="*/ 2527679 w 3043930"/>
              <a:gd name="connsiteY0" fmla="*/ 1086566 h 3151383"/>
              <a:gd name="connsiteX1" fmla="*/ 3043930 w 3043930"/>
              <a:gd name="connsiteY1" fmla="*/ 1326140 h 3151383"/>
              <a:gd name="connsiteX2" fmla="*/ 2667824 w 3043930"/>
              <a:gd name="connsiteY2" fmla="*/ 2672745 h 3151383"/>
              <a:gd name="connsiteX3" fmla="*/ 2348420 w 3043930"/>
              <a:gd name="connsiteY3" fmla="*/ 2210910 h 3151383"/>
              <a:gd name="connsiteX4" fmla="*/ 1413091 w 3043930"/>
              <a:gd name="connsiteY4" fmla="*/ 2292372 h 3151383"/>
              <a:gd name="connsiteX5" fmla="*/ 646584 w 3043930"/>
              <a:gd name="connsiteY5" fmla="*/ 1893462 h 3151383"/>
              <a:gd name="connsiteX6" fmla="*/ 851258 w 3043930"/>
              <a:gd name="connsiteY6" fmla="*/ 1188221 h 3151383"/>
              <a:gd name="connsiteX7" fmla="*/ 1725321 w 3043930"/>
              <a:gd name="connsiteY7" fmla="*/ 912524 h 3151383"/>
              <a:gd name="connsiteX8" fmla="*/ 2555703 w 3043930"/>
              <a:gd name="connsiteY8" fmla="*/ 1344676 h 3151383"/>
              <a:gd name="connsiteX9" fmla="*/ 2348420 w 3043930"/>
              <a:gd name="connsiteY9" fmla="*/ 2210910 h 3151383"/>
              <a:gd name="connsiteX10" fmla="*/ 2667824 w 3043930"/>
              <a:gd name="connsiteY10" fmla="*/ 2672745 h 3151383"/>
              <a:gd name="connsiteX11" fmla="*/ 1971325 w 3043930"/>
              <a:gd name="connsiteY11" fmla="*/ 3151383 h 3151383"/>
              <a:gd name="connsiteX12" fmla="*/ 0 w 3043930"/>
              <a:gd name="connsiteY12" fmla="*/ 2044017 h 3151383"/>
              <a:gd name="connsiteX13" fmla="*/ 1063760 w 3043930"/>
              <a:gd name="connsiteY13" fmla="*/ 0 h 3151383"/>
              <a:gd name="connsiteX14" fmla="*/ 2527679 w 3043930"/>
              <a:gd name="connsiteY14" fmla="*/ 1086566 h 3151383"/>
              <a:gd name="connsiteX0" fmla="*/ 2527679 w 3043930"/>
              <a:gd name="connsiteY0" fmla="*/ 727069 h 2791886"/>
              <a:gd name="connsiteX1" fmla="*/ 3043930 w 3043930"/>
              <a:gd name="connsiteY1" fmla="*/ 966643 h 2791886"/>
              <a:gd name="connsiteX2" fmla="*/ 2667824 w 3043930"/>
              <a:gd name="connsiteY2" fmla="*/ 2313248 h 2791886"/>
              <a:gd name="connsiteX3" fmla="*/ 2348420 w 3043930"/>
              <a:gd name="connsiteY3" fmla="*/ 1851413 h 2791886"/>
              <a:gd name="connsiteX4" fmla="*/ 1413091 w 3043930"/>
              <a:gd name="connsiteY4" fmla="*/ 1932875 h 2791886"/>
              <a:gd name="connsiteX5" fmla="*/ 646584 w 3043930"/>
              <a:gd name="connsiteY5" fmla="*/ 1533965 h 2791886"/>
              <a:gd name="connsiteX6" fmla="*/ 851258 w 3043930"/>
              <a:gd name="connsiteY6" fmla="*/ 828724 h 2791886"/>
              <a:gd name="connsiteX7" fmla="*/ 1725321 w 3043930"/>
              <a:gd name="connsiteY7" fmla="*/ 553027 h 2791886"/>
              <a:gd name="connsiteX8" fmla="*/ 2555703 w 3043930"/>
              <a:gd name="connsiteY8" fmla="*/ 985179 h 2791886"/>
              <a:gd name="connsiteX9" fmla="*/ 2348420 w 3043930"/>
              <a:gd name="connsiteY9" fmla="*/ 1851413 h 2791886"/>
              <a:gd name="connsiteX10" fmla="*/ 2667824 w 3043930"/>
              <a:gd name="connsiteY10" fmla="*/ 2313248 h 2791886"/>
              <a:gd name="connsiteX11" fmla="*/ 1971325 w 3043930"/>
              <a:gd name="connsiteY11" fmla="*/ 2791886 h 2791886"/>
              <a:gd name="connsiteX12" fmla="*/ 0 w 3043930"/>
              <a:gd name="connsiteY12" fmla="*/ 1684520 h 2791886"/>
              <a:gd name="connsiteX13" fmla="*/ 1030545 w 3043930"/>
              <a:gd name="connsiteY13" fmla="*/ 0 h 2791886"/>
              <a:gd name="connsiteX14" fmla="*/ 2527679 w 3043930"/>
              <a:gd name="connsiteY14" fmla="*/ 727069 h 2791886"/>
              <a:gd name="connsiteX0" fmla="*/ 2361439 w 2877690"/>
              <a:gd name="connsiteY0" fmla="*/ 727069 h 2791886"/>
              <a:gd name="connsiteX1" fmla="*/ 2877690 w 2877690"/>
              <a:gd name="connsiteY1" fmla="*/ 966643 h 2791886"/>
              <a:gd name="connsiteX2" fmla="*/ 2501584 w 2877690"/>
              <a:gd name="connsiteY2" fmla="*/ 2313248 h 2791886"/>
              <a:gd name="connsiteX3" fmla="*/ 2182180 w 2877690"/>
              <a:gd name="connsiteY3" fmla="*/ 1851413 h 2791886"/>
              <a:gd name="connsiteX4" fmla="*/ 1246851 w 2877690"/>
              <a:gd name="connsiteY4" fmla="*/ 1932875 h 2791886"/>
              <a:gd name="connsiteX5" fmla="*/ 480344 w 2877690"/>
              <a:gd name="connsiteY5" fmla="*/ 1533965 h 2791886"/>
              <a:gd name="connsiteX6" fmla="*/ 685018 w 2877690"/>
              <a:gd name="connsiteY6" fmla="*/ 828724 h 2791886"/>
              <a:gd name="connsiteX7" fmla="*/ 1559081 w 2877690"/>
              <a:gd name="connsiteY7" fmla="*/ 553027 h 2791886"/>
              <a:gd name="connsiteX8" fmla="*/ 2389463 w 2877690"/>
              <a:gd name="connsiteY8" fmla="*/ 985179 h 2791886"/>
              <a:gd name="connsiteX9" fmla="*/ 2182180 w 2877690"/>
              <a:gd name="connsiteY9" fmla="*/ 1851413 h 2791886"/>
              <a:gd name="connsiteX10" fmla="*/ 2501584 w 2877690"/>
              <a:gd name="connsiteY10" fmla="*/ 2313248 h 2791886"/>
              <a:gd name="connsiteX11" fmla="*/ 1805085 w 2877690"/>
              <a:gd name="connsiteY11" fmla="*/ 2791886 h 2791886"/>
              <a:gd name="connsiteX12" fmla="*/ 0 w 2877690"/>
              <a:gd name="connsiteY12" fmla="*/ 1660765 h 2791886"/>
              <a:gd name="connsiteX13" fmla="*/ 864305 w 2877690"/>
              <a:gd name="connsiteY13" fmla="*/ 0 h 2791886"/>
              <a:gd name="connsiteX14" fmla="*/ 2361439 w 2877690"/>
              <a:gd name="connsiteY14" fmla="*/ 727069 h 2791886"/>
              <a:gd name="connsiteX0" fmla="*/ 2361439 w 2877690"/>
              <a:gd name="connsiteY0" fmla="*/ 727069 h 2660649"/>
              <a:gd name="connsiteX1" fmla="*/ 2877690 w 2877690"/>
              <a:gd name="connsiteY1" fmla="*/ 966643 h 2660649"/>
              <a:gd name="connsiteX2" fmla="*/ 2501584 w 2877690"/>
              <a:gd name="connsiteY2" fmla="*/ 2313248 h 2660649"/>
              <a:gd name="connsiteX3" fmla="*/ 2182180 w 2877690"/>
              <a:gd name="connsiteY3" fmla="*/ 1851413 h 2660649"/>
              <a:gd name="connsiteX4" fmla="*/ 1246851 w 2877690"/>
              <a:gd name="connsiteY4" fmla="*/ 1932875 h 2660649"/>
              <a:gd name="connsiteX5" fmla="*/ 480344 w 2877690"/>
              <a:gd name="connsiteY5" fmla="*/ 1533965 h 2660649"/>
              <a:gd name="connsiteX6" fmla="*/ 685018 w 2877690"/>
              <a:gd name="connsiteY6" fmla="*/ 828724 h 2660649"/>
              <a:gd name="connsiteX7" fmla="*/ 1559081 w 2877690"/>
              <a:gd name="connsiteY7" fmla="*/ 553027 h 2660649"/>
              <a:gd name="connsiteX8" fmla="*/ 2389463 w 2877690"/>
              <a:gd name="connsiteY8" fmla="*/ 985179 h 2660649"/>
              <a:gd name="connsiteX9" fmla="*/ 2182180 w 2877690"/>
              <a:gd name="connsiteY9" fmla="*/ 1851413 h 2660649"/>
              <a:gd name="connsiteX10" fmla="*/ 2501584 w 2877690"/>
              <a:gd name="connsiteY10" fmla="*/ 2313248 h 2660649"/>
              <a:gd name="connsiteX11" fmla="*/ 2077260 w 2877690"/>
              <a:gd name="connsiteY11" fmla="*/ 2660649 h 2660649"/>
              <a:gd name="connsiteX12" fmla="*/ 0 w 2877690"/>
              <a:gd name="connsiteY12" fmla="*/ 1660765 h 2660649"/>
              <a:gd name="connsiteX13" fmla="*/ 864305 w 2877690"/>
              <a:gd name="connsiteY13" fmla="*/ 0 h 2660649"/>
              <a:gd name="connsiteX14" fmla="*/ 2361439 w 2877690"/>
              <a:gd name="connsiteY14" fmla="*/ 727069 h 2660649"/>
              <a:gd name="connsiteX0" fmla="*/ 2361439 w 2877690"/>
              <a:gd name="connsiteY0" fmla="*/ 806589 h 2740169"/>
              <a:gd name="connsiteX1" fmla="*/ 2877690 w 2877690"/>
              <a:gd name="connsiteY1" fmla="*/ 1046163 h 2740169"/>
              <a:gd name="connsiteX2" fmla="*/ 2501584 w 2877690"/>
              <a:gd name="connsiteY2" fmla="*/ 2392768 h 2740169"/>
              <a:gd name="connsiteX3" fmla="*/ 2182180 w 2877690"/>
              <a:gd name="connsiteY3" fmla="*/ 1930933 h 2740169"/>
              <a:gd name="connsiteX4" fmla="*/ 1246851 w 2877690"/>
              <a:gd name="connsiteY4" fmla="*/ 2012395 h 2740169"/>
              <a:gd name="connsiteX5" fmla="*/ 480344 w 2877690"/>
              <a:gd name="connsiteY5" fmla="*/ 1613485 h 2740169"/>
              <a:gd name="connsiteX6" fmla="*/ 685018 w 2877690"/>
              <a:gd name="connsiteY6" fmla="*/ 908244 h 2740169"/>
              <a:gd name="connsiteX7" fmla="*/ 1559081 w 2877690"/>
              <a:gd name="connsiteY7" fmla="*/ 632547 h 2740169"/>
              <a:gd name="connsiteX8" fmla="*/ 2389463 w 2877690"/>
              <a:gd name="connsiteY8" fmla="*/ 1064699 h 2740169"/>
              <a:gd name="connsiteX9" fmla="*/ 2182180 w 2877690"/>
              <a:gd name="connsiteY9" fmla="*/ 1930933 h 2740169"/>
              <a:gd name="connsiteX10" fmla="*/ 2501584 w 2877690"/>
              <a:gd name="connsiteY10" fmla="*/ 2392768 h 2740169"/>
              <a:gd name="connsiteX11" fmla="*/ 2077260 w 2877690"/>
              <a:gd name="connsiteY11" fmla="*/ 2740169 h 2740169"/>
              <a:gd name="connsiteX12" fmla="*/ 0 w 2877690"/>
              <a:gd name="connsiteY12" fmla="*/ 1740285 h 2740169"/>
              <a:gd name="connsiteX13" fmla="*/ 853141 w 2877690"/>
              <a:gd name="connsiteY13" fmla="*/ 0 h 2740169"/>
              <a:gd name="connsiteX14" fmla="*/ 2361439 w 2877690"/>
              <a:gd name="connsiteY14" fmla="*/ 806589 h 2740169"/>
              <a:gd name="connsiteX0" fmla="*/ 2386154 w 2877690"/>
              <a:gd name="connsiteY0" fmla="*/ 797821 h 2740169"/>
              <a:gd name="connsiteX1" fmla="*/ 2877690 w 2877690"/>
              <a:gd name="connsiteY1" fmla="*/ 1046163 h 2740169"/>
              <a:gd name="connsiteX2" fmla="*/ 2501584 w 2877690"/>
              <a:gd name="connsiteY2" fmla="*/ 2392768 h 2740169"/>
              <a:gd name="connsiteX3" fmla="*/ 2182180 w 2877690"/>
              <a:gd name="connsiteY3" fmla="*/ 1930933 h 2740169"/>
              <a:gd name="connsiteX4" fmla="*/ 1246851 w 2877690"/>
              <a:gd name="connsiteY4" fmla="*/ 2012395 h 2740169"/>
              <a:gd name="connsiteX5" fmla="*/ 480344 w 2877690"/>
              <a:gd name="connsiteY5" fmla="*/ 1613485 h 2740169"/>
              <a:gd name="connsiteX6" fmla="*/ 685018 w 2877690"/>
              <a:gd name="connsiteY6" fmla="*/ 908244 h 2740169"/>
              <a:gd name="connsiteX7" fmla="*/ 1559081 w 2877690"/>
              <a:gd name="connsiteY7" fmla="*/ 632547 h 2740169"/>
              <a:gd name="connsiteX8" fmla="*/ 2389463 w 2877690"/>
              <a:gd name="connsiteY8" fmla="*/ 1064699 h 2740169"/>
              <a:gd name="connsiteX9" fmla="*/ 2182180 w 2877690"/>
              <a:gd name="connsiteY9" fmla="*/ 1930933 h 2740169"/>
              <a:gd name="connsiteX10" fmla="*/ 2501584 w 2877690"/>
              <a:gd name="connsiteY10" fmla="*/ 2392768 h 2740169"/>
              <a:gd name="connsiteX11" fmla="*/ 2077260 w 2877690"/>
              <a:gd name="connsiteY11" fmla="*/ 2740169 h 2740169"/>
              <a:gd name="connsiteX12" fmla="*/ 0 w 2877690"/>
              <a:gd name="connsiteY12" fmla="*/ 1740285 h 2740169"/>
              <a:gd name="connsiteX13" fmla="*/ 853141 w 2877690"/>
              <a:gd name="connsiteY13" fmla="*/ 0 h 2740169"/>
              <a:gd name="connsiteX14" fmla="*/ 2386154 w 2877690"/>
              <a:gd name="connsiteY14" fmla="*/ 797821 h 2740169"/>
              <a:gd name="connsiteX0" fmla="*/ 2386154 w 3535914"/>
              <a:gd name="connsiteY0" fmla="*/ 797821 h 2740169"/>
              <a:gd name="connsiteX1" fmla="*/ 3535914 w 3535914"/>
              <a:gd name="connsiteY1" fmla="*/ 1396186 h 2740169"/>
              <a:gd name="connsiteX2" fmla="*/ 2501584 w 3535914"/>
              <a:gd name="connsiteY2" fmla="*/ 2392768 h 2740169"/>
              <a:gd name="connsiteX3" fmla="*/ 2182180 w 3535914"/>
              <a:gd name="connsiteY3" fmla="*/ 1930933 h 2740169"/>
              <a:gd name="connsiteX4" fmla="*/ 1246851 w 3535914"/>
              <a:gd name="connsiteY4" fmla="*/ 2012395 h 2740169"/>
              <a:gd name="connsiteX5" fmla="*/ 480344 w 3535914"/>
              <a:gd name="connsiteY5" fmla="*/ 1613485 h 2740169"/>
              <a:gd name="connsiteX6" fmla="*/ 685018 w 3535914"/>
              <a:gd name="connsiteY6" fmla="*/ 908244 h 2740169"/>
              <a:gd name="connsiteX7" fmla="*/ 1559081 w 3535914"/>
              <a:gd name="connsiteY7" fmla="*/ 632547 h 2740169"/>
              <a:gd name="connsiteX8" fmla="*/ 2389463 w 3535914"/>
              <a:gd name="connsiteY8" fmla="*/ 1064699 h 2740169"/>
              <a:gd name="connsiteX9" fmla="*/ 2182180 w 3535914"/>
              <a:gd name="connsiteY9" fmla="*/ 1930933 h 2740169"/>
              <a:gd name="connsiteX10" fmla="*/ 2501584 w 3535914"/>
              <a:gd name="connsiteY10" fmla="*/ 2392768 h 2740169"/>
              <a:gd name="connsiteX11" fmla="*/ 2077260 w 3535914"/>
              <a:gd name="connsiteY11" fmla="*/ 2740169 h 2740169"/>
              <a:gd name="connsiteX12" fmla="*/ 0 w 3535914"/>
              <a:gd name="connsiteY12" fmla="*/ 1740285 h 2740169"/>
              <a:gd name="connsiteX13" fmla="*/ 853141 w 3535914"/>
              <a:gd name="connsiteY13" fmla="*/ 0 h 2740169"/>
              <a:gd name="connsiteX14" fmla="*/ 2386154 w 3535914"/>
              <a:gd name="connsiteY14" fmla="*/ 797821 h 2740169"/>
              <a:gd name="connsiteX0" fmla="*/ 853141 w 3535914"/>
              <a:gd name="connsiteY0" fmla="*/ 0 h 2740169"/>
              <a:gd name="connsiteX1" fmla="*/ 3535914 w 3535914"/>
              <a:gd name="connsiteY1" fmla="*/ 1396186 h 2740169"/>
              <a:gd name="connsiteX2" fmla="*/ 2501584 w 3535914"/>
              <a:gd name="connsiteY2" fmla="*/ 2392768 h 2740169"/>
              <a:gd name="connsiteX3" fmla="*/ 2182180 w 3535914"/>
              <a:gd name="connsiteY3" fmla="*/ 1930933 h 2740169"/>
              <a:gd name="connsiteX4" fmla="*/ 1246851 w 3535914"/>
              <a:gd name="connsiteY4" fmla="*/ 2012395 h 2740169"/>
              <a:gd name="connsiteX5" fmla="*/ 480344 w 3535914"/>
              <a:gd name="connsiteY5" fmla="*/ 1613485 h 2740169"/>
              <a:gd name="connsiteX6" fmla="*/ 685018 w 3535914"/>
              <a:gd name="connsiteY6" fmla="*/ 908244 h 2740169"/>
              <a:gd name="connsiteX7" fmla="*/ 1559081 w 3535914"/>
              <a:gd name="connsiteY7" fmla="*/ 632547 h 2740169"/>
              <a:gd name="connsiteX8" fmla="*/ 2389463 w 3535914"/>
              <a:gd name="connsiteY8" fmla="*/ 1064699 h 2740169"/>
              <a:gd name="connsiteX9" fmla="*/ 2182180 w 3535914"/>
              <a:gd name="connsiteY9" fmla="*/ 1930933 h 2740169"/>
              <a:gd name="connsiteX10" fmla="*/ 2501584 w 3535914"/>
              <a:gd name="connsiteY10" fmla="*/ 2392768 h 2740169"/>
              <a:gd name="connsiteX11" fmla="*/ 2077260 w 3535914"/>
              <a:gd name="connsiteY11" fmla="*/ 2740169 h 2740169"/>
              <a:gd name="connsiteX12" fmla="*/ 0 w 3535914"/>
              <a:gd name="connsiteY12" fmla="*/ 1740285 h 2740169"/>
              <a:gd name="connsiteX13" fmla="*/ 853141 w 3535914"/>
              <a:gd name="connsiteY13" fmla="*/ 0 h 2740169"/>
              <a:gd name="connsiteX0" fmla="*/ 853141 w 3535914"/>
              <a:gd name="connsiteY0" fmla="*/ 0 h 3023709"/>
              <a:gd name="connsiteX1" fmla="*/ 3535914 w 3535914"/>
              <a:gd name="connsiteY1" fmla="*/ 1396186 h 3023709"/>
              <a:gd name="connsiteX2" fmla="*/ 2501584 w 3535914"/>
              <a:gd name="connsiteY2" fmla="*/ 2392768 h 3023709"/>
              <a:gd name="connsiteX3" fmla="*/ 2182180 w 3535914"/>
              <a:gd name="connsiteY3" fmla="*/ 1930933 h 3023709"/>
              <a:gd name="connsiteX4" fmla="*/ 1246851 w 3535914"/>
              <a:gd name="connsiteY4" fmla="*/ 2012395 h 3023709"/>
              <a:gd name="connsiteX5" fmla="*/ 480344 w 3535914"/>
              <a:gd name="connsiteY5" fmla="*/ 1613485 h 3023709"/>
              <a:gd name="connsiteX6" fmla="*/ 685018 w 3535914"/>
              <a:gd name="connsiteY6" fmla="*/ 908244 h 3023709"/>
              <a:gd name="connsiteX7" fmla="*/ 1559081 w 3535914"/>
              <a:gd name="connsiteY7" fmla="*/ 632547 h 3023709"/>
              <a:gd name="connsiteX8" fmla="*/ 2389463 w 3535914"/>
              <a:gd name="connsiteY8" fmla="*/ 1064699 h 3023709"/>
              <a:gd name="connsiteX9" fmla="*/ 2182180 w 3535914"/>
              <a:gd name="connsiteY9" fmla="*/ 1930933 h 3023709"/>
              <a:gd name="connsiteX10" fmla="*/ 2607732 w 3535914"/>
              <a:gd name="connsiteY10" fmla="*/ 3023709 h 3023709"/>
              <a:gd name="connsiteX11" fmla="*/ 2077260 w 3535914"/>
              <a:gd name="connsiteY11" fmla="*/ 2740169 h 3023709"/>
              <a:gd name="connsiteX12" fmla="*/ 0 w 3535914"/>
              <a:gd name="connsiteY12" fmla="*/ 1740285 h 3023709"/>
              <a:gd name="connsiteX13" fmla="*/ 853141 w 3535914"/>
              <a:gd name="connsiteY13" fmla="*/ 0 h 3023709"/>
              <a:gd name="connsiteX0" fmla="*/ 853141 w 3535914"/>
              <a:gd name="connsiteY0" fmla="*/ 0 h 3056951"/>
              <a:gd name="connsiteX1" fmla="*/ 3535914 w 3535914"/>
              <a:gd name="connsiteY1" fmla="*/ 1396186 h 3056951"/>
              <a:gd name="connsiteX2" fmla="*/ 2671608 w 3535914"/>
              <a:gd name="connsiteY2" fmla="*/ 3056951 h 3056951"/>
              <a:gd name="connsiteX3" fmla="*/ 2182180 w 3535914"/>
              <a:gd name="connsiteY3" fmla="*/ 1930933 h 3056951"/>
              <a:gd name="connsiteX4" fmla="*/ 1246851 w 3535914"/>
              <a:gd name="connsiteY4" fmla="*/ 2012395 h 3056951"/>
              <a:gd name="connsiteX5" fmla="*/ 480344 w 3535914"/>
              <a:gd name="connsiteY5" fmla="*/ 1613485 h 3056951"/>
              <a:gd name="connsiteX6" fmla="*/ 685018 w 3535914"/>
              <a:gd name="connsiteY6" fmla="*/ 908244 h 3056951"/>
              <a:gd name="connsiteX7" fmla="*/ 1559081 w 3535914"/>
              <a:gd name="connsiteY7" fmla="*/ 632547 h 3056951"/>
              <a:gd name="connsiteX8" fmla="*/ 2389463 w 3535914"/>
              <a:gd name="connsiteY8" fmla="*/ 1064699 h 3056951"/>
              <a:gd name="connsiteX9" fmla="*/ 2182180 w 3535914"/>
              <a:gd name="connsiteY9" fmla="*/ 1930933 h 3056951"/>
              <a:gd name="connsiteX10" fmla="*/ 2607732 w 3535914"/>
              <a:gd name="connsiteY10" fmla="*/ 3023709 h 3056951"/>
              <a:gd name="connsiteX11" fmla="*/ 2077260 w 3535914"/>
              <a:gd name="connsiteY11" fmla="*/ 2740169 h 3056951"/>
              <a:gd name="connsiteX12" fmla="*/ 0 w 3535914"/>
              <a:gd name="connsiteY12" fmla="*/ 1740285 h 3056951"/>
              <a:gd name="connsiteX13" fmla="*/ 853141 w 3535914"/>
              <a:gd name="connsiteY13" fmla="*/ 0 h 3056951"/>
              <a:gd name="connsiteX0" fmla="*/ 853141 w 3535914"/>
              <a:gd name="connsiteY0" fmla="*/ 0 h 3056951"/>
              <a:gd name="connsiteX1" fmla="*/ 3535914 w 3535914"/>
              <a:gd name="connsiteY1" fmla="*/ 1396186 h 3056951"/>
              <a:gd name="connsiteX2" fmla="*/ 2671608 w 3535914"/>
              <a:gd name="connsiteY2" fmla="*/ 3056951 h 3056951"/>
              <a:gd name="connsiteX3" fmla="*/ 2182180 w 3535914"/>
              <a:gd name="connsiteY3" fmla="*/ 1930933 h 3056951"/>
              <a:gd name="connsiteX4" fmla="*/ 1246851 w 3535914"/>
              <a:gd name="connsiteY4" fmla="*/ 2012395 h 3056951"/>
              <a:gd name="connsiteX5" fmla="*/ 480344 w 3535914"/>
              <a:gd name="connsiteY5" fmla="*/ 1613485 h 3056951"/>
              <a:gd name="connsiteX6" fmla="*/ 685018 w 3535914"/>
              <a:gd name="connsiteY6" fmla="*/ 908244 h 3056951"/>
              <a:gd name="connsiteX7" fmla="*/ 1559081 w 3535914"/>
              <a:gd name="connsiteY7" fmla="*/ 632547 h 3056951"/>
              <a:gd name="connsiteX8" fmla="*/ 2389463 w 3535914"/>
              <a:gd name="connsiteY8" fmla="*/ 1064699 h 3056951"/>
              <a:gd name="connsiteX9" fmla="*/ 2182180 w 3535914"/>
              <a:gd name="connsiteY9" fmla="*/ 1930933 h 3056951"/>
              <a:gd name="connsiteX10" fmla="*/ 2671608 w 3535914"/>
              <a:gd name="connsiteY10" fmla="*/ 3056951 h 3056951"/>
              <a:gd name="connsiteX11" fmla="*/ 2077260 w 3535914"/>
              <a:gd name="connsiteY11" fmla="*/ 2740169 h 3056951"/>
              <a:gd name="connsiteX12" fmla="*/ 0 w 3535914"/>
              <a:gd name="connsiteY12" fmla="*/ 1740285 h 3056951"/>
              <a:gd name="connsiteX13" fmla="*/ 853141 w 3535914"/>
              <a:gd name="connsiteY13" fmla="*/ 0 h 3056951"/>
              <a:gd name="connsiteX0" fmla="*/ 864306 w 3547079"/>
              <a:gd name="connsiteY0" fmla="*/ 0 h 3056951"/>
              <a:gd name="connsiteX1" fmla="*/ 3547079 w 3547079"/>
              <a:gd name="connsiteY1" fmla="*/ 1396186 h 3056951"/>
              <a:gd name="connsiteX2" fmla="*/ 2682773 w 3547079"/>
              <a:gd name="connsiteY2" fmla="*/ 3056951 h 3056951"/>
              <a:gd name="connsiteX3" fmla="*/ 2193345 w 3547079"/>
              <a:gd name="connsiteY3" fmla="*/ 1930933 h 3056951"/>
              <a:gd name="connsiteX4" fmla="*/ 1258016 w 3547079"/>
              <a:gd name="connsiteY4" fmla="*/ 2012395 h 3056951"/>
              <a:gd name="connsiteX5" fmla="*/ 491509 w 3547079"/>
              <a:gd name="connsiteY5" fmla="*/ 1613485 h 3056951"/>
              <a:gd name="connsiteX6" fmla="*/ 696183 w 3547079"/>
              <a:gd name="connsiteY6" fmla="*/ 908244 h 3056951"/>
              <a:gd name="connsiteX7" fmla="*/ 1570246 w 3547079"/>
              <a:gd name="connsiteY7" fmla="*/ 632547 h 3056951"/>
              <a:gd name="connsiteX8" fmla="*/ 2400628 w 3547079"/>
              <a:gd name="connsiteY8" fmla="*/ 1064699 h 3056951"/>
              <a:gd name="connsiteX9" fmla="*/ 2193345 w 3547079"/>
              <a:gd name="connsiteY9" fmla="*/ 1930933 h 3056951"/>
              <a:gd name="connsiteX10" fmla="*/ 2682773 w 3547079"/>
              <a:gd name="connsiteY10" fmla="*/ 3056951 h 3056951"/>
              <a:gd name="connsiteX11" fmla="*/ 2088425 w 3547079"/>
              <a:gd name="connsiteY11" fmla="*/ 2740169 h 3056951"/>
              <a:gd name="connsiteX12" fmla="*/ 0 w 3547079"/>
              <a:gd name="connsiteY12" fmla="*/ 1660765 h 3056951"/>
              <a:gd name="connsiteX13" fmla="*/ 864306 w 3547079"/>
              <a:gd name="connsiteY13" fmla="*/ 0 h 3056951"/>
              <a:gd name="connsiteX0" fmla="*/ 864306 w 3547079"/>
              <a:gd name="connsiteY0" fmla="*/ 0 h 3056951"/>
              <a:gd name="connsiteX1" fmla="*/ 3547079 w 3547079"/>
              <a:gd name="connsiteY1" fmla="*/ 1396186 h 3056951"/>
              <a:gd name="connsiteX2" fmla="*/ 2682773 w 3547079"/>
              <a:gd name="connsiteY2" fmla="*/ 3056951 h 3056951"/>
              <a:gd name="connsiteX3" fmla="*/ 2193345 w 3547079"/>
              <a:gd name="connsiteY3" fmla="*/ 1930933 h 3056951"/>
              <a:gd name="connsiteX4" fmla="*/ 1258016 w 3547079"/>
              <a:gd name="connsiteY4" fmla="*/ 2012395 h 3056951"/>
              <a:gd name="connsiteX5" fmla="*/ 491509 w 3547079"/>
              <a:gd name="connsiteY5" fmla="*/ 1613485 h 3056951"/>
              <a:gd name="connsiteX6" fmla="*/ 696183 w 3547079"/>
              <a:gd name="connsiteY6" fmla="*/ 908244 h 3056951"/>
              <a:gd name="connsiteX7" fmla="*/ 1570246 w 3547079"/>
              <a:gd name="connsiteY7" fmla="*/ 632547 h 3056951"/>
              <a:gd name="connsiteX8" fmla="*/ 2400628 w 3547079"/>
              <a:gd name="connsiteY8" fmla="*/ 1064699 h 3056951"/>
              <a:gd name="connsiteX9" fmla="*/ 2193345 w 3547079"/>
              <a:gd name="connsiteY9" fmla="*/ 1930933 h 3056951"/>
              <a:gd name="connsiteX10" fmla="*/ 2682773 w 3547079"/>
              <a:gd name="connsiteY10" fmla="*/ 3056951 h 3056951"/>
              <a:gd name="connsiteX11" fmla="*/ 0 w 3547079"/>
              <a:gd name="connsiteY11" fmla="*/ 1660765 h 3056951"/>
              <a:gd name="connsiteX12" fmla="*/ 864306 w 3547079"/>
              <a:gd name="connsiteY12" fmla="*/ 0 h 3056951"/>
              <a:gd name="connsiteX0" fmla="*/ 736555 w 3547079"/>
              <a:gd name="connsiteY0" fmla="*/ 0 h 3123435"/>
              <a:gd name="connsiteX1" fmla="*/ 3547079 w 3547079"/>
              <a:gd name="connsiteY1" fmla="*/ 1462670 h 3123435"/>
              <a:gd name="connsiteX2" fmla="*/ 2682773 w 3547079"/>
              <a:gd name="connsiteY2" fmla="*/ 3123435 h 3123435"/>
              <a:gd name="connsiteX3" fmla="*/ 2193345 w 3547079"/>
              <a:gd name="connsiteY3" fmla="*/ 1997417 h 3123435"/>
              <a:gd name="connsiteX4" fmla="*/ 1258016 w 3547079"/>
              <a:gd name="connsiteY4" fmla="*/ 2078879 h 3123435"/>
              <a:gd name="connsiteX5" fmla="*/ 491509 w 3547079"/>
              <a:gd name="connsiteY5" fmla="*/ 1679969 h 3123435"/>
              <a:gd name="connsiteX6" fmla="*/ 696183 w 3547079"/>
              <a:gd name="connsiteY6" fmla="*/ 974728 h 3123435"/>
              <a:gd name="connsiteX7" fmla="*/ 1570246 w 3547079"/>
              <a:gd name="connsiteY7" fmla="*/ 699031 h 3123435"/>
              <a:gd name="connsiteX8" fmla="*/ 2400628 w 3547079"/>
              <a:gd name="connsiteY8" fmla="*/ 1131183 h 3123435"/>
              <a:gd name="connsiteX9" fmla="*/ 2193345 w 3547079"/>
              <a:gd name="connsiteY9" fmla="*/ 1997417 h 3123435"/>
              <a:gd name="connsiteX10" fmla="*/ 2682773 w 3547079"/>
              <a:gd name="connsiteY10" fmla="*/ 3123435 h 3123435"/>
              <a:gd name="connsiteX11" fmla="*/ 0 w 3547079"/>
              <a:gd name="connsiteY11" fmla="*/ 1727249 h 3123435"/>
              <a:gd name="connsiteX12" fmla="*/ 736555 w 3547079"/>
              <a:gd name="connsiteY12" fmla="*/ 0 h 3123435"/>
              <a:gd name="connsiteX0" fmla="*/ 864306 w 3674830"/>
              <a:gd name="connsiteY0" fmla="*/ 0 h 3123435"/>
              <a:gd name="connsiteX1" fmla="*/ 3674830 w 3674830"/>
              <a:gd name="connsiteY1" fmla="*/ 1462670 h 3123435"/>
              <a:gd name="connsiteX2" fmla="*/ 2810524 w 3674830"/>
              <a:gd name="connsiteY2" fmla="*/ 3123435 h 3123435"/>
              <a:gd name="connsiteX3" fmla="*/ 2321096 w 3674830"/>
              <a:gd name="connsiteY3" fmla="*/ 1997417 h 3123435"/>
              <a:gd name="connsiteX4" fmla="*/ 1385767 w 3674830"/>
              <a:gd name="connsiteY4" fmla="*/ 2078879 h 3123435"/>
              <a:gd name="connsiteX5" fmla="*/ 619260 w 3674830"/>
              <a:gd name="connsiteY5" fmla="*/ 1679969 h 3123435"/>
              <a:gd name="connsiteX6" fmla="*/ 823934 w 3674830"/>
              <a:gd name="connsiteY6" fmla="*/ 974728 h 3123435"/>
              <a:gd name="connsiteX7" fmla="*/ 1697997 w 3674830"/>
              <a:gd name="connsiteY7" fmla="*/ 699031 h 3123435"/>
              <a:gd name="connsiteX8" fmla="*/ 2528379 w 3674830"/>
              <a:gd name="connsiteY8" fmla="*/ 1131183 h 3123435"/>
              <a:gd name="connsiteX9" fmla="*/ 2321096 w 3674830"/>
              <a:gd name="connsiteY9" fmla="*/ 1997417 h 3123435"/>
              <a:gd name="connsiteX10" fmla="*/ 2810524 w 3674830"/>
              <a:gd name="connsiteY10" fmla="*/ 3123435 h 3123435"/>
              <a:gd name="connsiteX11" fmla="*/ 0 w 3674830"/>
              <a:gd name="connsiteY11" fmla="*/ 1660765 h 3123435"/>
              <a:gd name="connsiteX12" fmla="*/ 864306 w 3674830"/>
              <a:gd name="connsiteY12" fmla="*/ 0 h 3123435"/>
              <a:gd name="connsiteX0" fmla="*/ 897549 w 3708073"/>
              <a:gd name="connsiteY0" fmla="*/ 0 h 3123435"/>
              <a:gd name="connsiteX1" fmla="*/ 3708073 w 3708073"/>
              <a:gd name="connsiteY1" fmla="*/ 1462670 h 3123435"/>
              <a:gd name="connsiteX2" fmla="*/ 2843767 w 3708073"/>
              <a:gd name="connsiteY2" fmla="*/ 3123435 h 3123435"/>
              <a:gd name="connsiteX3" fmla="*/ 2354339 w 3708073"/>
              <a:gd name="connsiteY3" fmla="*/ 1997417 h 3123435"/>
              <a:gd name="connsiteX4" fmla="*/ 1419010 w 3708073"/>
              <a:gd name="connsiteY4" fmla="*/ 2078879 h 3123435"/>
              <a:gd name="connsiteX5" fmla="*/ 652503 w 3708073"/>
              <a:gd name="connsiteY5" fmla="*/ 1679969 h 3123435"/>
              <a:gd name="connsiteX6" fmla="*/ 857177 w 3708073"/>
              <a:gd name="connsiteY6" fmla="*/ 974728 h 3123435"/>
              <a:gd name="connsiteX7" fmla="*/ 1731240 w 3708073"/>
              <a:gd name="connsiteY7" fmla="*/ 699031 h 3123435"/>
              <a:gd name="connsiteX8" fmla="*/ 2561622 w 3708073"/>
              <a:gd name="connsiteY8" fmla="*/ 1131183 h 3123435"/>
              <a:gd name="connsiteX9" fmla="*/ 2354339 w 3708073"/>
              <a:gd name="connsiteY9" fmla="*/ 1997417 h 3123435"/>
              <a:gd name="connsiteX10" fmla="*/ 2843767 w 3708073"/>
              <a:gd name="connsiteY10" fmla="*/ 3123435 h 3123435"/>
              <a:gd name="connsiteX11" fmla="*/ 0 w 3708073"/>
              <a:gd name="connsiteY11" fmla="*/ 1724640 h 3123435"/>
              <a:gd name="connsiteX12" fmla="*/ 897549 w 3708073"/>
              <a:gd name="connsiteY12" fmla="*/ 0 h 3123435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43767 w 3708073"/>
              <a:gd name="connsiteY2" fmla="*/ 3123435 h 3187312"/>
              <a:gd name="connsiteX3" fmla="*/ 2354339 w 3708073"/>
              <a:gd name="connsiteY3" fmla="*/ 1997417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857177 w 3708073"/>
              <a:gd name="connsiteY6" fmla="*/ 974728 h 3187312"/>
              <a:gd name="connsiteX7" fmla="*/ 1731240 w 3708073"/>
              <a:gd name="connsiteY7" fmla="*/ 699031 h 3187312"/>
              <a:gd name="connsiteX8" fmla="*/ 2561622 w 3708073"/>
              <a:gd name="connsiteY8" fmla="*/ 1131183 h 3187312"/>
              <a:gd name="connsiteX9" fmla="*/ 2354339 w 3708073"/>
              <a:gd name="connsiteY9" fmla="*/ 1997417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54339 w 3708073"/>
              <a:gd name="connsiteY3" fmla="*/ 1997417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857177 w 3708073"/>
              <a:gd name="connsiteY6" fmla="*/ 974728 h 3187312"/>
              <a:gd name="connsiteX7" fmla="*/ 1731240 w 3708073"/>
              <a:gd name="connsiteY7" fmla="*/ 699031 h 3187312"/>
              <a:gd name="connsiteX8" fmla="*/ 2561622 w 3708073"/>
              <a:gd name="connsiteY8" fmla="*/ 1131183 h 3187312"/>
              <a:gd name="connsiteX9" fmla="*/ 2354339 w 3708073"/>
              <a:gd name="connsiteY9" fmla="*/ 1997417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54339 w 3708073"/>
              <a:gd name="connsiteY3" fmla="*/ 1997417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948377 w 3708073"/>
              <a:gd name="connsiteY6" fmla="*/ 838212 h 3187312"/>
              <a:gd name="connsiteX7" fmla="*/ 1731240 w 3708073"/>
              <a:gd name="connsiteY7" fmla="*/ 699031 h 3187312"/>
              <a:gd name="connsiteX8" fmla="*/ 2561622 w 3708073"/>
              <a:gd name="connsiteY8" fmla="*/ 1131183 h 3187312"/>
              <a:gd name="connsiteX9" fmla="*/ 2354339 w 3708073"/>
              <a:gd name="connsiteY9" fmla="*/ 1997417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54339 w 3708073"/>
              <a:gd name="connsiteY3" fmla="*/ 1997417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948377 w 3708073"/>
              <a:gd name="connsiteY6" fmla="*/ 838212 h 3187312"/>
              <a:gd name="connsiteX7" fmla="*/ 1722712 w 3708073"/>
              <a:gd name="connsiteY7" fmla="*/ 754141 h 3187312"/>
              <a:gd name="connsiteX8" fmla="*/ 2561622 w 3708073"/>
              <a:gd name="connsiteY8" fmla="*/ 1131183 h 3187312"/>
              <a:gd name="connsiteX9" fmla="*/ 2354339 w 3708073"/>
              <a:gd name="connsiteY9" fmla="*/ 1997417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54339 w 3708073"/>
              <a:gd name="connsiteY3" fmla="*/ 1997417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948377 w 3708073"/>
              <a:gd name="connsiteY6" fmla="*/ 838212 h 3187312"/>
              <a:gd name="connsiteX7" fmla="*/ 1722712 w 3708073"/>
              <a:gd name="connsiteY7" fmla="*/ 754141 h 3187312"/>
              <a:gd name="connsiteX8" fmla="*/ 2522461 w 3708073"/>
              <a:gd name="connsiteY8" fmla="*/ 1089175 h 3187312"/>
              <a:gd name="connsiteX9" fmla="*/ 2354339 w 3708073"/>
              <a:gd name="connsiteY9" fmla="*/ 1997417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54339 w 3708073"/>
              <a:gd name="connsiteY3" fmla="*/ 1997417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948377 w 3708073"/>
              <a:gd name="connsiteY6" fmla="*/ 838212 h 3187312"/>
              <a:gd name="connsiteX7" fmla="*/ 1722712 w 3708073"/>
              <a:gd name="connsiteY7" fmla="*/ 754141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54339 w 3708073"/>
              <a:gd name="connsiteY3" fmla="*/ 1997417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948377 w 3708073"/>
              <a:gd name="connsiteY6" fmla="*/ 838212 h 3187312"/>
              <a:gd name="connsiteX7" fmla="*/ 1722712 w 3708073"/>
              <a:gd name="connsiteY7" fmla="*/ 754141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948377 w 3708073"/>
              <a:gd name="connsiteY6" fmla="*/ 838212 h 3187312"/>
              <a:gd name="connsiteX7" fmla="*/ 1722712 w 3708073"/>
              <a:gd name="connsiteY7" fmla="*/ 754141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540843 w 3708073"/>
              <a:gd name="connsiteY4" fmla="*/ 2039480 h 3187312"/>
              <a:gd name="connsiteX5" fmla="*/ 652503 w 3708073"/>
              <a:gd name="connsiteY5" fmla="*/ 1679969 h 3187312"/>
              <a:gd name="connsiteX6" fmla="*/ 948377 w 3708073"/>
              <a:gd name="connsiteY6" fmla="*/ 838212 h 3187312"/>
              <a:gd name="connsiteX7" fmla="*/ 1722712 w 3708073"/>
              <a:gd name="connsiteY7" fmla="*/ 754141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540843 w 3708073"/>
              <a:gd name="connsiteY4" fmla="*/ 2039480 h 3187312"/>
              <a:gd name="connsiteX5" fmla="*/ 677218 w 3708073"/>
              <a:gd name="connsiteY5" fmla="*/ 1671203 h 3187312"/>
              <a:gd name="connsiteX6" fmla="*/ 948377 w 3708073"/>
              <a:gd name="connsiteY6" fmla="*/ 838212 h 3187312"/>
              <a:gd name="connsiteX7" fmla="*/ 1722712 w 3708073"/>
              <a:gd name="connsiteY7" fmla="*/ 754141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540843 w 3708073"/>
              <a:gd name="connsiteY4" fmla="*/ 2039480 h 3187312"/>
              <a:gd name="connsiteX5" fmla="*/ 677218 w 3708073"/>
              <a:gd name="connsiteY5" fmla="*/ 1671203 h 3187312"/>
              <a:gd name="connsiteX6" fmla="*/ 948377 w 3708073"/>
              <a:gd name="connsiteY6" fmla="*/ 838212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540843 w 3708073"/>
              <a:gd name="connsiteY4" fmla="*/ 2039480 h 3187312"/>
              <a:gd name="connsiteX5" fmla="*/ 677218 w 3708073"/>
              <a:gd name="connsiteY5" fmla="*/ 1671203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540843 w 3708073"/>
              <a:gd name="connsiteY4" fmla="*/ 203948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603922 w 3708073"/>
              <a:gd name="connsiteY9" fmla="*/ 2024504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603922 w 3708073"/>
              <a:gd name="connsiteY9" fmla="*/ 2024504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442929 w 3708073"/>
              <a:gd name="connsiteY9" fmla="*/ 2021895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42929 w 3708073"/>
              <a:gd name="connsiteY3" fmla="*/ 2021895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442929 w 3708073"/>
              <a:gd name="connsiteY9" fmla="*/ 2021895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42929 w 3708073"/>
              <a:gd name="connsiteY3" fmla="*/ 2021895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30813 w 3708073"/>
              <a:gd name="connsiteY7" fmla="*/ 462787 h 3187312"/>
              <a:gd name="connsiteX8" fmla="*/ 2522461 w 3708073"/>
              <a:gd name="connsiteY8" fmla="*/ 1089175 h 3187312"/>
              <a:gd name="connsiteX9" fmla="*/ 2442929 w 3708073"/>
              <a:gd name="connsiteY9" fmla="*/ 2021895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42929 w 3708073"/>
              <a:gd name="connsiteY3" fmla="*/ 2021895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2442929 w 3708073"/>
              <a:gd name="connsiteY9" fmla="*/ 2021895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42929 w 3708073"/>
              <a:gd name="connsiteY3" fmla="*/ 2021895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3153387 w 3708073"/>
              <a:gd name="connsiteY9" fmla="*/ 1904581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3153387 w 3708073"/>
              <a:gd name="connsiteY9" fmla="*/ 1904581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3153387 w 3708073"/>
              <a:gd name="connsiteY9" fmla="*/ 1904581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1012252 w 3708073"/>
              <a:gd name="connsiteY6" fmla="*/ 871454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3153387 w 3708073"/>
              <a:gd name="connsiteY9" fmla="*/ 1904581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3153387 w 3708073"/>
              <a:gd name="connsiteY9" fmla="*/ 1904581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3153387 w 3708073"/>
              <a:gd name="connsiteY9" fmla="*/ 1904581 h 3187312"/>
              <a:gd name="connsiteX10" fmla="*/ 3107704 w 3708073"/>
              <a:gd name="connsiteY10" fmla="*/ 2058453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3153387 w 3708073"/>
              <a:gd name="connsiteY9" fmla="*/ 1904581 h 3187312"/>
              <a:gd name="connsiteX10" fmla="*/ 2593485 w 3708073"/>
              <a:gd name="connsiteY10" fmla="*/ 2668479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30813 w 3708073"/>
              <a:gd name="connsiteY7" fmla="*/ 462787 h 3187312"/>
              <a:gd name="connsiteX8" fmla="*/ 2425343 w 3708073"/>
              <a:gd name="connsiteY8" fmla="*/ 1119808 h 3187312"/>
              <a:gd name="connsiteX9" fmla="*/ 3153387 w 3708073"/>
              <a:gd name="connsiteY9" fmla="*/ 1904581 h 3187312"/>
              <a:gd name="connsiteX10" fmla="*/ 2593485 w 3708073"/>
              <a:gd name="connsiteY10" fmla="*/ 2668479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30813 w 3708073"/>
              <a:gd name="connsiteY7" fmla="*/ 462787 h 3187312"/>
              <a:gd name="connsiteX8" fmla="*/ 2361468 w 3708073"/>
              <a:gd name="connsiteY8" fmla="*/ 1086566 h 3187312"/>
              <a:gd name="connsiteX9" fmla="*/ 3153387 w 3708073"/>
              <a:gd name="connsiteY9" fmla="*/ 1904581 h 3187312"/>
              <a:gd name="connsiteX10" fmla="*/ 2593485 w 3708073"/>
              <a:gd name="connsiteY10" fmla="*/ 2668479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361468 w 3708073"/>
              <a:gd name="connsiteY8" fmla="*/ 1086566 h 3187312"/>
              <a:gd name="connsiteX9" fmla="*/ 3153387 w 3708073"/>
              <a:gd name="connsiteY9" fmla="*/ 1904581 h 3187312"/>
              <a:gd name="connsiteX10" fmla="*/ 2593485 w 3708073"/>
              <a:gd name="connsiteY10" fmla="*/ 2668479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361468 w 3708073"/>
              <a:gd name="connsiteY8" fmla="*/ 1086566 h 3187312"/>
              <a:gd name="connsiteX9" fmla="*/ 2925910 w 3708073"/>
              <a:gd name="connsiteY9" fmla="*/ 2029723 h 3187312"/>
              <a:gd name="connsiteX10" fmla="*/ 2593485 w 3708073"/>
              <a:gd name="connsiteY10" fmla="*/ 2668479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361468 w 3708073"/>
              <a:gd name="connsiteY8" fmla="*/ 1086566 h 3187312"/>
              <a:gd name="connsiteX9" fmla="*/ 2925910 w 3708073"/>
              <a:gd name="connsiteY9" fmla="*/ 2029723 h 3187312"/>
              <a:gd name="connsiteX10" fmla="*/ 2562851 w 3708073"/>
              <a:gd name="connsiteY10" fmla="*/ 2571362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361468 w 3708073"/>
              <a:gd name="connsiteY8" fmla="*/ 1086566 h 3187312"/>
              <a:gd name="connsiteX9" fmla="*/ 2925910 w 3708073"/>
              <a:gd name="connsiteY9" fmla="*/ 2029723 h 3187312"/>
              <a:gd name="connsiteX10" fmla="*/ 2529609 w 3708073"/>
              <a:gd name="connsiteY10" fmla="*/ 263523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29609 w 3708073"/>
              <a:gd name="connsiteY3" fmla="*/ 2635236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361468 w 3708073"/>
              <a:gd name="connsiteY8" fmla="*/ 1086566 h 3187312"/>
              <a:gd name="connsiteX9" fmla="*/ 2925910 w 3708073"/>
              <a:gd name="connsiteY9" fmla="*/ 2029723 h 3187312"/>
              <a:gd name="connsiteX10" fmla="*/ 2529609 w 3708073"/>
              <a:gd name="connsiteY10" fmla="*/ 263523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29609 w 3708073"/>
              <a:gd name="connsiteY3" fmla="*/ 2635236 h 3187312"/>
              <a:gd name="connsiteX4" fmla="*/ 1727250 w 3708073"/>
              <a:gd name="connsiteY4" fmla="*/ 2461195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361468 w 3708073"/>
              <a:gd name="connsiteY8" fmla="*/ 1086566 h 3187312"/>
              <a:gd name="connsiteX9" fmla="*/ 2925910 w 3708073"/>
              <a:gd name="connsiteY9" fmla="*/ 2029723 h 3187312"/>
              <a:gd name="connsiteX10" fmla="*/ 2529609 w 3708073"/>
              <a:gd name="connsiteY10" fmla="*/ 263523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29609 w 3708073"/>
              <a:gd name="connsiteY3" fmla="*/ 2635236 h 3187312"/>
              <a:gd name="connsiteX4" fmla="*/ 1727250 w 3708073"/>
              <a:gd name="connsiteY4" fmla="*/ 2461195 h 3187312"/>
              <a:gd name="connsiteX5" fmla="*/ 580100 w 3708073"/>
              <a:gd name="connsiteY5" fmla="*/ 1701836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361468 w 3708073"/>
              <a:gd name="connsiteY8" fmla="*/ 1086566 h 3187312"/>
              <a:gd name="connsiteX9" fmla="*/ 2925910 w 3708073"/>
              <a:gd name="connsiteY9" fmla="*/ 2029723 h 3187312"/>
              <a:gd name="connsiteX10" fmla="*/ 2529609 w 3708073"/>
              <a:gd name="connsiteY10" fmla="*/ 263523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29609 w 3708073"/>
              <a:gd name="connsiteY3" fmla="*/ 2635236 h 3187312"/>
              <a:gd name="connsiteX4" fmla="*/ 1727250 w 3708073"/>
              <a:gd name="connsiteY4" fmla="*/ 2461195 h 3187312"/>
              <a:gd name="connsiteX5" fmla="*/ 580100 w 3708073"/>
              <a:gd name="connsiteY5" fmla="*/ 1701836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529609 w 3708073"/>
              <a:gd name="connsiteY10" fmla="*/ 263523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29609 w 3708073"/>
              <a:gd name="connsiteY3" fmla="*/ 2635236 h 3187312"/>
              <a:gd name="connsiteX4" fmla="*/ 1727250 w 3708073"/>
              <a:gd name="connsiteY4" fmla="*/ 2461195 h 3187312"/>
              <a:gd name="connsiteX5" fmla="*/ 580100 w 3708073"/>
              <a:gd name="connsiteY5" fmla="*/ 1701836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529609 w 3708073"/>
              <a:gd name="connsiteY10" fmla="*/ 263523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29609 w 3708073"/>
              <a:gd name="connsiteY3" fmla="*/ 2635236 h 3187312"/>
              <a:gd name="connsiteX4" fmla="*/ 1727250 w 3708073"/>
              <a:gd name="connsiteY4" fmla="*/ 2461195 h 3187312"/>
              <a:gd name="connsiteX5" fmla="*/ 580100 w 3708073"/>
              <a:gd name="connsiteY5" fmla="*/ 1701836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27250 w 3708073"/>
              <a:gd name="connsiteY4" fmla="*/ 2461195 h 3187312"/>
              <a:gd name="connsiteX5" fmla="*/ 580100 w 3708073"/>
              <a:gd name="connsiteY5" fmla="*/ 1701836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580100 w 3708073"/>
              <a:gd name="connsiteY5" fmla="*/ 1701836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723508 w 3708073"/>
              <a:gd name="connsiteY6" fmla="*/ 802360 h 3187312"/>
              <a:gd name="connsiteX7" fmla="*/ 1692079 w 3708073"/>
              <a:gd name="connsiteY7" fmla="*/ 657023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723508 w 3708073"/>
              <a:gd name="connsiteY6" fmla="*/ 802360 h 3187312"/>
              <a:gd name="connsiteX7" fmla="*/ 1564328 w 3708073"/>
              <a:gd name="connsiteY7" fmla="*/ 590538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626390 w 3708073"/>
              <a:gd name="connsiteY6" fmla="*/ 832993 h 3187312"/>
              <a:gd name="connsiteX7" fmla="*/ 1564328 w 3708073"/>
              <a:gd name="connsiteY7" fmla="*/ 590538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626390 w 3708073"/>
              <a:gd name="connsiteY6" fmla="*/ 832993 h 3187312"/>
              <a:gd name="connsiteX7" fmla="*/ 1561718 w 3708073"/>
              <a:gd name="connsiteY7" fmla="*/ 751531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626390 w 3708073"/>
              <a:gd name="connsiteY6" fmla="*/ 832993 h 3187312"/>
              <a:gd name="connsiteX7" fmla="*/ 1561718 w 3708073"/>
              <a:gd name="connsiteY7" fmla="*/ 751531 h 3187312"/>
              <a:gd name="connsiteX8" fmla="*/ 2841839 w 3708073"/>
              <a:gd name="connsiteY8" fmla="*/ 1255388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626390 w 3708073"/>
              <a:gd name="connsiteY6" fmla="*/ 832993 h 3187312"/>
              <a:gd name="connsiteX7" fmla="*/ 1561718 w 3708073"/>
              <a:gd name="connsiteY7" fmla="*/ 751531 h 3187312"/>
              <a:gd name="connsiteX8" fmla="*/ 2841839 w 3708073"/>
              <a:gd name="connsiteY8" fmla="*/ 1255388 h 3187312"/>
              <a:gd name="connsiteX9" fmla="*/ 3089513 w 3708073"/>
              <a:gd name="connsiteY9" fmla="*/ 1871339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626390 w 3708073"/>
              <a:gd name="connsiteY6" fmla="*/ 832993 h 3187312"/>
              <a:gd name="connsiteX7" fmla="*/ 1561718 w 3708073"/>
              <a:gd name="connsiteY7" fmla="*/ 751531 h 3187312"/>
              <a:gd name="connsiteX8" fmla="*/ 2841839 w 3708073"/>
              <a:gd name="connsiteY8" fmla="*/ 1255388 h 3187312"/>
              <a:gd name="connsiteX9" fmla="*/ 3089513 w 3708073"/>
              <a:gd name="connsiteY9" fmla="*/ 1871339 h 3187312"/>
              <a:gd name="connsiteX10" fmla="*/ 2568070 w 3708073"/>
              <a:gd name="connsiteY10" fmla="*/ 2249373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68070 w 3708073"/>
              <a:gd name="connsiteY3" fmla="*/ 2249373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626390 w 3708073"/>
              <a:gd name="connsiteY6" fmla="*/ 832993 h 3187312"/>
              <a:gd name="connsiteX7" fmla="*/ 1561718 w 3708073"/>
              <a:gd name="connsiteY7" fmla="*/ 751531 h 3187312"/>
              <a:gd name="connsiteX8" fmla="*/ 2841839 w 3708073"/>
              <a:gd name="connsiteY8" fmla="*/ 1255388 h 3187312"/>
              <a:gd name="connsiteX9" fmla="*/ 3089513 w 3708073"/>
              <a:gd name="connsiteY9" fmla="*/ 1871339 h 3187312"/>
              <a:gd name="connsiteX10" fmla="*/ 2568070 w 3708073"/>
              <a:gd name="connsiteY10" fmla="*/ 2249373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68070 w 3708073"/>
              <a:gd name="connsiteY3" fmla="*/ 2249373 h 3187312"/>
              <a:gd name="connsiteX4" fmla="*/ 1665984 w 3708073"/>
              <a:gd name="connsiteY4" fmla="*/ 2266959 h 3187312"/>
              <a:gd name="connsiteX5" fmla="*/ 674608 w 3708073"/>
              <a:gd name="connsiteY5" fmla="*/ 1832197 h 3187312"/>
              <a:gd name="connsiteX6" fmla="*/ 626390 w 3708073"/>
              <a:gd name="connsiteY6" fmla="*/ 832993 h 3187312"/>
              <a:gd name="connsiteX7" fmla="*/ 1561718 w 3708073"/>
              <a:gd name="connsiteY7" fmla="*/ 751531 h 3187312"/>
              <a:gd name="connsiteX8" fmla="*/ 2841839 w 3708073"/>
              <a:gd name="connsiteY8" fmla="*/ 1255388 h 3187312"/>
              <a:gd name="connsiteX9" fmla="*/ 3089513 w 3708073"/>
              <a:gd name="connsiteY9" fmla="*/ 1871339 h 3187312"/>
              <a:gd name="connsiteX10" fmla="*/ 2568070 w 3708073"/>
              <a:gd name="connsiteY10" fmla="*/ 2249373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68070 w 3708073"/>
              <a:gd name="connsiteY3" fmla="*/ 2249373 h 3187312"/>
              <a:gd name="connsiteX4" fmla="*/ 1665984 w 3708073"/>
              <a:gd name="connsiteY4" fmla="*/ 2266959 h 3187312"/>
              <a:gd name="connsiteX5" fmla="*/ 641366 w 3708073"/>
              <a:gd name="connsiteY5" fmla="*/ 1896072 h 3187312"/>
              <a:gd name="connsiteX6" fmla="*/ 626390 w 3708073"/>
              <a:gd name="connsiteY6" fmla="*/ 832993 h 3187312"/>
              <a:gd name="connsiteX7" fmla="*/ 1561718 w 3708073"/>
              <a:gd name="connsiteY7" fmla="*/ 751531 h 3187312"/>
              <a:gd name="connsiteX8" fmla="*/ 2841839 w 3708073"/>
              <a:gd name="connsiteY8" fmla="*/ 1255388 h 3187312"/>
              <a:gd name="connsiteX9" fmla="*/ 3089513 w 3708073"/>
              <a:gd name="connsiteY9" fmla="*/ 1871339 h 3187312"/>
              <a:gd name="connsiteX10" fmla="*/ 2568070 w 3708073"/>
              <a:gd name="connsiteY10" fmla="*/ 2249373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08073" h="3187312">
                <a:moveTo>
                  <a:pt x="897549" y="0"/>
                </a:moveTo>
                <a:lnTo>
                  <a:pt x="3708073" y="1462670"/>
                </a:lnTo>
                <a:lnTo>
                  <a:pt x="2810525" y="3187312"/>
                </a:lnTo>
                <a:lnTo>
                  <a:pt x="2568070" y="2249373"/>
                </a:lnTo>
                <a:lnTo>
                  <a:pt x="1665984" y="2266959"/>
                </a:lnTo>
                <a:lnTo>
                  <a:pt x="641366" y="1896072"/>
                </a:lnTo>
                <a:lnTo>
                  <a:pt x="626390" y="832993"/>
                </a:lnTo>
                <a:lnTo>
                  <a:pt x="1561718" y="751531"/>
                </a:lnTo>
                <a:lnTo>
                  <a:pt x="2841839" y="1255388"/>
                </a:lnTo>
                <a:lnTo>
                  <a:pt x="3089513" y="1871339"/>
                </a:lnTo>
                <a:lnTo>
                  <a:pt x="2568070" y="2249373"/>
                </a:lnTo>
                <a:lnTo>
                  <a:pt x="2810525" y="3187312"/>
                </a:lnTo>
                <a:lnTo>
                  <a:pt x="0" y="1724640"/>
                </a:lnTo>
                <a:lnTo>
                  <a:pt x="897549" y="0"/>
                </a:lnTo>
                <a:close/>
              </a:path>
            </a:pathLst>
          </a:custGeom>
          <a:solidFill>
            <a:srgbClr val="FFFFFF">
              <a:alpha val="6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pic>
        <p:nvPicPr>
          <p:cNvPr id="37" name="Picture 4" descr="D:\Paolo\Dottorato\Articoli Pisa\2010\03_VIS_image_browsing\presentation\IMG_0478_more_rotated.png"/>
          <p:cNvPicPr>
            <a:picLocks noChangeAspect="1" noChangeArrowheads="1"/>
          </p:cNvPicPr>
          <p:nvPr/>
        </p:nvPicPr>
        <p:blipFill>
          <a:blip r:embed="rId3" cstate="print"/>
          <a:srcRect l="3889" r="27500" b="23637"/>
          <a:stretch>
            <a:fillRect/>
          </a:stretch>
        </p:blipFill>
        <p:spPr bwMode="auto">
          <a:xfrm rot="-720000">
            <a:off x="3796027" y="4881808"/>
            <a:ext cx="3063484" cy="1562752"/>
          </a:xfrm>
          <a:prstGeom prst="rect">
            <a:avLst/>
          </a:prstGeom>
          <a:noFill/>
        </p:spPr>
      </p:pic>
      <p:sp>
        <p:nvSpPr>
          <p:cNvPr id="43" name="Figura a mano libera 42"/>
          <p:cNvSpPr/>
          <p:nvPr/>
        </p:nvSpPr>
        <p:spPr bwMode="auto">
          <a:xfrm rot="19950381">
            <a:off x="3259010" y="4177502"/>
            <a:ext cx="4375257" cy="3395716"/>
          </a:xfrm>
          <a:custGeom>
            <a:avLst/>
            <a:gdLst>
              <a:gd name="connsiteX0" fmla="*/ 1175657 w 2035629"/>
              <a:gd name="connsiteY0" fmla="*/ 0 h 1371600"/>
              <a:gd name="connsiteX1" fmla="*/ 2035629 w 2035629"/>
              <a:gd name="connsiteY1" fmla="*/ 391885 h 1371600"/>
              <a:gd name="connsiteX2" fmla="*/ 1828800 w 2035629"/>
              <a:gd name="connsiteY2" fmla="*/ 1262743 h 1371600"/>
              <a:gd name="connsiteX3" fmla="*/ 783772 w 2035629"/>
              <a:gd name="connsiteY3" fmla="*/ 1371600 h 1371600"/>
              <a:gd name="connsiteX4" fmla="*/ 0 w 2035629"/>
              <a:gd name="connsiteY4" fmla="*/ 990600 h 1371600"/>
              <a:gd name="connsiteX5" fmla="*/ 391886 w 2035629"/>
              <a:gd name="connsiteY5" fmla="*/ 413657 h 1371600"/>
              <a:gd name="connsiteX0" fmla="*/ 1175657 w 2035629"/>
              <a:gd name="connsiteY0" fmla="*/ 0 h 1371600"/>
              <a:gd name="connsiteX1" fmla="*/ 2035629 w 2035629"/>
              <a:gd name="connsiteY1" fmla="*/ 391885 h 1371600"/>
              <a:gd name="connsiteX2" fmla="*/ 1828800 w 2035629"/>
              <a:gd name="connsiteY2" fmla="*/ 1262743 h 1371600"/>
              <a:gd name="connsiteX3" fmla="*/ 783772 w 2035629"/>
              <a:gd name="connsiteY3" fmla="*/ 1371600 h 1371600"/>
              <a:gd name="connsiteX4" fmla="*/ 0 w 2035629"/>
              <a:gd name="connsiteY4" fmla="*/ 990600 h 1371600"/>
              <a:gd name="connsiteX5" fmla="*/ 391886 w 2035629"/>
              <a:gd name="connsiteY5" fmla="*/ 413657 h 1371600"/>
              <a:gd name="connsiteX6" fmla="*/ 1175657 w 2035629"/>
              <a:gd name="connsiteY6" fmla="*/ 0 h 1371600"/>
              <a:gd name="connsiteX0" fmla="*/ 1175657 w 2035629"/>
              <a:gd name="connsiteY0" fmla="*/ 0 h 1371600"/>
              <a:gd name="connsiteX1" fmla="*/ 2035629 w 2035629"/>
              <a:gd name="connsiteY1" fmla="*/ 391885 h 1371600"/>
              <a:gd name="connsiteX2" fmla="*/ 1828800 w 2035629"/>
              <a:gd name="connsiteY2" fmla="*/ 1262743 h 1371600"/>
              <a:gd name="connsiteX3" fmla="*/ 783772 w 2035629"/>
              <a:gd name="connsiteY3" fmla="*/ 1371600 h 1371600"/>
              <a:gd name="connsiteX4" fmla="*/ 0 w 2035629"/>
              <a:gd name="connsiteY4" fmla="*/ 990600 h 1371600"/>
              <a:gd name="connsiteX5" fmla="*/ 1175657 w 2035629"/>
              <a:gd name="connsiteY5" fmla="*/ 0 h 1371600"/>
              <a:gd name="connsiteX0" fmla="*/ 1193034 w 2053006"/>
              <a:gd name="connsiteY0" fmla="*/ 0 h 1371600"/>
              <a:gd name="connsiteX1" fmla="*/ 2053006 w 2053006"/>
              <a:gd name="connsiteY1" fmla="*/ 391885 h 1371600"/>
              <a:gd name="connsiteX2" fmla="*/ 1846177 w 2053006"/>
              <a:gd name="connsiteY2" fmla="*/ 1262743 h 1371600"/>
              <a:gd name="connsiteX3" fmla="*/ 801149 w 2053006"/>
              <a:gd name="connsiteY3" fmla="*/ 1371600 h 1371600"/>
              <a:gd name="connsiteX4" fmla="*/ 0 w 2053006"/>
              <a:gd name="connsiteY4" fmla="*/ 679850 h 1371600"/>
              <a:gd name="connsiteX5" fmla="*/ 1193034 w 2053006"/>
              <a:gd name="connsiteY5" fmla="*/ 0 h 1371600"/>
              <a:gd name="connsiteX0" fmla="*/ 1049018 w 1908990"/>
              <a:gd name="connsiteY0" fmla="*/ 0 h 1371600"/>
              <a:gd name="connsiteX1" fmla="*/ 1908990 w 1908990"/>
              <a:gd name="connsiteY1" fmla="*/ 391885 h 1371600"/>
              <a:gd name="connsiteX2" fmla="*/ 1702161 w 1908990"/>
              <a:gd name="connsiteY2" fmla="*/ 1262743 h 1371600"/>
              <a:gd name="connsiteX3" fmla="*/ 657133 w 1908990"/>
              <a:gd name="connsiteY3" fmla="*/ 1371600 h 1371600"/>
              <a:gd name="connsiteX4" fmla="*/ 0 w 1908990"/>
              <a:gd name="connsiteY4" fmla="*/ 967882 h 1371600"/>
              <a:gd name="connsiteX5" fmla="*/ 1049018 w 1908990"/>
              <a:gd name="connsiteY5" fmla="*/ 0 h 1371600"/>
              <a:gd name="connsiteX0" fmla="*/ 1049018 w 1908990"/>
              <a:gd name="connsiteY0" fmla="*/ 0 h 1371600"/>
              <a:gd name="connsiteX1" fmla="*/ 1908990 w 1908990"/>
              <a:gd name="connsiteY1" fmla="*/ 391885 h 1371600"/>
              <a:gd name="connsiteX2" fmla="*/ 1702161 w 1908990"/>
              <a:gd name="connsiteY2" fmla="*/ 1262743 h 1371600"/>
              <a:gd name="connsiteX3" fmla="*/ 657133 w 1908990"/>
              <a:gd name="connsiteY3" fmla="*/ 1371600 h 1371600"/>
              <a:gd name="connsiteX4" fmla="*/ 0 w 1908990"/>
              <a:gd name="connsiteY4" fmla="*/ 967882 h 1371600"/>
              <a:gd name="connsiteX5" fmla="*/ 439418 w 1908990"/>
              <a:gd name="connsiteY5" fmla="*/ 576943 h 1371600"/>
              <a:gd name="connsiteX6" fmla="*/ 1049018 w 1908990"/>
              <a:gd name="connsiteY6" fmla="*/ 0 h 1371600"/>
              <a:gd name="connsiteX0" fmla="*/ 1049018 w 1908990"/>
              <a:gd name="connsiteY0" fmla="*/ 0 h 1371600"/>
              <a:gd name="connsiteX1" fmla="*/ 1908990 w 1908990"/>
              <a:gd name="connsiteY1" fmla="*/ 391885 h 1371600"/>
              <a:gd name="connsiteX2" fmla="*/ 1702161 w 1908990"/>
              <a:gd name="connsiteY2" fmla="*/ 1262743 h 1371600"/>
              <a:gd name="connsiteX3" fmla="*/ 657133 w 1908990"/>
              <a:gd name="connsiteY3" fmla="*/ 1371600 h 1371600"/>
              <a:gd name="connsiteX4" fmla="*/ 0 w 1908990"/>
              <a:gd name="connsiteY4" fmla="*/ 967882 h 1371600"/>
              <a:gd name="connsiteX5" fmla="*/ 216024 w 1908990"/>
              <a:gd name="connsiteY5" fmla="*/ 247802 h 1371600"/>
              <a:gd name="connsiteX6" fmla="*/ 1049018 w 1908990"/>
              <a:gd name="connsiteY6" fmla="*/ 0 h 1371600"/>
              <a:gd name="connsiteX0" fmla="*/ 1049018 w 1908990"/>
              <a:gd name="connsiteY0" fmla="*/ 0 h 1327922"/>
              <a:gd name="connsiteX1" fmla="*/ 1908990 w 1908990"/>
              <a:gd name="connsiteY1" fmla="*/ 391885 h 1327922"/>
              <a:gd name="connsiteX2" fmla="*/ 1702161 w 1908990"/>
              <a:gd name="connsiteY2" fmla="*/ 1262743 h 1327922"/>
              <a:gd name="connsiteX3" fmla="*/ 720080 w 1908990"/>
              <a:gd name="connsiteY3" fmla="*/ 1327922 h 1327922"/>
              <a:gd name="connsiteX4" fmla="*/ 0 w 1908990"/>
              <a:gd name="connsiteY4" fmla="*/ 967882 h 1327922"/>
              <a:gd name="connsiteX5" fmla="*/ 216024 w 1908990"/>
              <a:gd name="connsiteY5" fmla="*/ 247802 h 1327922"/>
              <a:gd name="connsiteX6" fmla="*/ 1049018 w 1908990"/>
              <a:gd name="connsiteY6" fmla="*/ 0 h 1327922"/>
              <a:gd name="connsiteX0" fmla="*/ 1049018 w 1702161"/>
              <a:gd name="connsiteY0" fmla="*/ 0 h 1327922"/>
              <a:gd name="connsiteX1" fmla="*/ 667631 w 1702161"/>
              <a:gd name="connsiteY1" fmla="*/ 1056839 h 1327922"/>
              <a:gd name="connsiteX2" fmla="*/ 1702161 w 1702161"/>
              <a:gd name="connsiteY2" fmla="*/ 1262743 h 1327922"/>
              <a:gd name="connsiteX3" fmla="*/ 720080 w 1702161"/>
              <a:gd name="connsiteY3" fmla="*/ 1327922 h 1327922"/>
              <a:gd name="connsiteX4" fmla="*/ 0 w 1702161"/>
              <a:gd name="connsiteY4" fmla="*/ 967882 h 1327922"/>
              <a:gd name="connsiteX5" fmla="*/ 216024 w 1702161"/>
              <a:gd name="connsiteY5" fmla="*/ 247802 h 1327922"/>
              <a:gd name="connsiteX6" fmla="*/ 1049018 w 1702161"/>
              <a:gd name="connsiteY6" fmla="*/ 0 h 1327922"/>
              <a:gd name="connsiteX0" fmla="*/ 1398966 w 1702161"/>
              <a:gd name="connsiteY0" fmla="*/ 0 h 1676345"/>
              <a:gd name="connsiteX1" fmla="*/ 667631 w 1702161"/>
              <a:gd name="connsiteY1" fmla="*/ 1405262 h 1676345"/>
              <a:gd name="connsiteX2" fmla="*/ 1702161 w 1702161"/>
              <a:gd name="connsiteY2" fmla="*/ 1611166 h 1676345"/>
              <a:gd name="connsiteX3" fmla="*/ 720080 w 1702161"/>
              <a:gd name="connsiteY3" fmla="*/ 1676345 h 1676345"/>
              <a:gd name="connsiteX4" fmla="*/ 0 w 1702161"/>
              <a:gd name="connsiteY4" fmla="*/ 1316305 h 1676345"/>
              <a:gd name="connsiteX5" fmla="*/ 216024 w 1702161"/>
              <a:gd name="connsiteY5" fmla="*/ 596225 h 1676345"/>
              <a:gd name="connsiteX6" fmla="*/ 1398966 w 1702161"/>
              <a:gd name="connsiteY6" fmla="*/ 0 h 1676345"/>
              <a:gd name="connsiteX0" fmla="*/ 1398966 w 1702161"/>
              <a:gd name="connsiteY0" fmla="*/ 0 h 1676345"/>
              <a:gd name="connsiteX1" fmla="*/ 1267944 w 1702161"/>
              <a:gd name="connsiteY1" fmla="*/ 262308 h 1676345"/>
              <a:gd name="connsiteX2" fmla="*/ 667631 w 1702161"/>
              <a:gd name="connsiteY2" fmla="*/ 1405262 h 1676345"/>
              <a:gd name="connsiteX3" fmla="*/ 1702161 w 1702161"/>
              <a:gd name="connsiteY3" fmla="*/ 1611166 h 1676345"/>
              <a:gd name="connsiteX4" fmla="*/ 720080 w 1702161"/>
              <a:gd name="connsiteY4" fmla="*/ 1676345 h 1676345"/>
              <a:gd name="connsiteX5" fmla="*/ 0 w 1702161"/>
              <a:gd name="connsiteY5" fmla="*/ 1316305 h 1676345"/>
              <a:gd name="connsiteX6" fmla="*/ 216024 w 1702161"/>
              <a:gd name="connsiteY6" fmla="*/ 596225 h 1676345"/>
              <a:gd name="connsiteX7" fmla="*/ 1398966 w 1702161"/>
              <a:gd name="connsiteY7" fmla="*/ 0 h 1676345"/>
              <a:gd name="connsiteX0" fmla="*/ 1398966 w 1802415"/>
              <a:gd name="connsiteY0" fmla="*/ 0 h 1676345"/>
              <a:gd name="connsiteX1" fmla="*/ 1802415 w 1802415"/>
              <a:gd name="connsiteY1" fmla="*/ 940548 h 1676345"/>
              <a:gd name="connsiteX2" fmla="*/ 667631 w 1802415"/>
              <a:gd name="connsiteY2" fmla="*/ 1405262 h 1676345"/>
              <a:gd name="connsiteX3" fmla="*/ 1702161 w 1802415"/>
              <a:gd name="connsiteY3" fmla="*/ 1611166 h 1676345"/>
              <a:gd name="connsiteX4" fmla="*/ 720080 w 1802415"/>
              <a:gd name="connsiteY4" fmla="*/ 1676345 h 1676345"/>
              <a:gd name="connsiteX5" fmla="*/ 0 w 1802415"/>
              <a:gd name="connsiteY5" fmla="*/ 1316305 h 1676345"/>
              <a:gd name="connsiteX6" fmla="*/ 216024 w 1802415"/>
              <a:gd name="connsiteY6" fmla="*/ 596225 h 1676345"/>
              <a:gd name="connsiteX7" fmla="*/ 1398966 w 1802415"/>
              <a:gd name="connsiteY7" fmla="*/ 0 h 1676345"/>
              <a:gd name="connsiteX0" fmla="*/ 1398966 w 1802415"/>
              <a:gd name="connsiteY0" fmla="*/ 0 h 1676345"/>
              <a:gd name="connsiteX1" fmla="*/ 1802415 w 1802415"/>
              <a:gd name="connsiteY1" fmla="*/ 940548 h 1676345"/>
              <a:gd name="connsiteX2" fmla="*/ 1263398 w 1802415"/>
              <a:gd name="connsiteY2" fmla="*/ 1143502 h 1676345"/>
              <a:gd name="connsiteX3" fmla="*/ 667631 w 1802415"/>
              <a:gd name="connsiteY3" fmla="*/ 1405262 h 1676345"/>
              <a:gd name="connsiteX4" fmla="*/ 1702161 w 1802415"/>
              <a:gd name="connsiteY4" fmla="*/ 1611166 h 1676345"/>
              <a:gd name="connsiteX5" fmla="*/ 720080 w 1802415"/>
              <a:gd name="connsiteY5" fmla="*/ 1676345 h 1676345"/>
              <a:gd name="connsiteX6" fmla="*/ 0 w 1802415"/>
              <a:gd name="connsiteY6" fmla="*/ 1316305 h 1676345"/>
              <a:gd name="connsiteX7" fmla="*/ 216024 w 1802415"/>
              <a:gd name="connsiteY7" fmla="*/ 596225 h 1676345"/>
              <a:gd name="connsiteX8" fmla="*/ 1398966 w 1802415"/>
              <a:gd name="connsiteY8" fmla="*/ 0 h 1676345"/>
              <a:gd name="connsiteX0" fmla="*/ 1398966 w 1802415"/>
              <a:gd name="connsiteY0" fmla="*/ 0 h 1676345"/>
              <a:gd name="connsiteX1" fmla="*/ 1802415 w 1802415"/>
              <a:gd name="connsiteY1" fmla="*/ 940548 h 1676345"/>
              <a:gd name="connsiteX2" fmla="*/ 1694859 w 1802415"/>
              <a:gd name="connsiteY2" fmla="*/ 1615155 h 1676345"/>
              <a:gd name="connsiteX3" fmla="*/ 667631 w 1802415"/>
              <a:gd name="connsiteY3" fmla="*/ 1405262 h 1676345"/>
              <a:gd name="connsiteX4" fmla="*/ 1702161 w 1802415"/>
              <a:gd name="connsiteY4" fmla="*/ 1611166 h 1676345"/>
              <a:gd name="connsiteX5" fmla="*/ 720080 w 1802415"/>
              <a:gd name="connsiteY5" fmla="*/ 1676345 h 1676345"/>
              <a:gd name="connsiteX6" fmla="*/ 0 w 1802415"/>
              <a:gd name="connsiteY6" fmla="*/ 1316305 h 1676345"/>
              <a:gd name="connsiteX7" fmla="*/ 216024 w 1802415"/>
              <a:gd name="connsiteY7" fmla="*/ 596225 h 1676345"/>
              <a:gd name="connsiteX8" fmla="*/ 1398966 w 1802415"/>
              <a:gd name="connsiteY8" fmla="*/ 0 h 1676345"/>
              <a:gd name="connsiteX0" fmla="*/ 1398966 w 1802415"/>
              <a:gd name="connsiteY0" fmla="*/ 0 h 1676345"/>
              <a:gd name="connsiteX1" fmla="*/ 1802415 w 1802415"/>
              <a:gd name="connsiteY1" fmla="*/ 940548 h 1676345"/>
              <a:gd name="connsiteX2" fmla="*/ 1694859 w 1802415"/>
              <a:gd name="connsiteY2" fmla="*/ 1615155 h 1676345"/>
              <a:gd name="connsiteX3" fmla="*/ 667631 w 1802415"/>
              <a:gd name="connsiteY3" fmla="*/ 1405262 h 1676345"/>
              <a:gd name="connsiteX4" fmla="*/ 1349413 w 1802415"/>
              <a:gd name="connsiteY4" fmla="*/ 1544143 h 1676345"/>
              <a:gd name="connsiteX5" fmla="*/ 1702161 w 1802415"/>
              <a:gd name="connsiteY5" fmla="*/ 1611166 h 1676345"/>
              <a:gd name="connsiteX6" fmla="*/ 720080 w 1802415"/>
              <a:gd name="connsiteY6" fmla="*/ 1676345 h 1676345"/>
              <a:gd name="connsiteX7" fmla="*/ 0 w 1802415"/>
              <a:gd name="connsiteY7" fmla="*/ 1316305 h 1676345"/>
              <a:gd name="connsiteX8" fmla="*/ 216024 w 1802415"/>
              <a:gd name="connsiteY8" fmla="*/ 596225 h 1676345"/>
              <a:gd name="connsiteX9" fmla="*/ 1398966 w 1802415"/>
              <a:gd name="connsiteY9" fmla="*/ 0 h 1676345"/>
              <a:gd name="connsiteX0" fmla="*/ 1398966 w 1802415"/>
              <a:gd name="connsiteY0" fmla="*/ 0 h 1676345"/>
              <a:gd name="connsiteX1" fmla="*/ 1802415 w 1802415"/>
              <a:gd name="connsiteY1" fmla="*/ 940548 h 1676345"/>
              <a:gd name="connsiteX2" fmla="*/ 1694859 w 1802415"/>
              <a:gd name="connsiteY2" fmla="*/ 1615155 h 1676345"/>
              <a:gd name="connsiteX3" fmla="*/ 667631 w 1802415"/>
              <a:gd name="connsiteY3" fmla="*/ 1405262 h 1676345"/>
              <a:gd name="connsiteX4" fmla="*/ 1483037 w 1802415"/>
              <a:gd name="connsiteY4" fmla="*/ 774335 h 1676345"/>
              <a:gd name="connsiteX5" fmla="*/ 1702161 w 1802415"/>
              <a:gd name="connsiteY5" fmla="*/ 1611166 h 1676345"/>
              <a:gd name="connsiteX6" fmla="*/ 720080 w 1802415"/>
              <a:gd name="connsiteY6" fmla="*/ 1676345 h 1676345"/>
              <a:gd name="connsiteX7" fmla="*/ 0 w 1802415"/>
              <a:gd name="connsiteY7" fmla="*/ 1316305 h 1676345"/>
              <a:gd name="connsiteX8" fmla="*/ 216024 w 1802415"/>
              <a:gd name="connsiteY8" fmla="*/ 596225 h 1676345"/>
              <a:gd name="connsiteX9" fmla="*/ 1398966 w 1802415"/>
              <a:gd name="connsiteY9" fmla="*/ 0 h 1676345"/>
              <a:gd name="connsiteX0" fmla="*/ 1398966 w 1802415"/>
              <a:gd name="connsiteY0" fmla="*/ 0 h 1676345"/>
              <a:gd name="connsiteX1" fmla="*/ 1802415 w 1802415"/>
              <a:gd name="connsiteY1" fmla="*/ 940548 h 1676345"/>
              <a:gd name="connsiteX2" fmla="*/ 1694859 w 1802415"/>
              <a:gd name="connsiteY2" fmla="*/ 1615155 h 1676345"/>
              <a:gd name="connsiteX3" fmla="*/ 667631 w 1802415"/>
              <a:gd name="connsiteY3" fmla="*/ 1405262 h 1676345"/>
              <a:gd name="connsiteX4" fmla="*/ 1118553 w 1802415"/>
              <a:gd name="connsiteY4" fmla="*/ 1068120 h 1676345"/>
              <a:gd name="connsiteX5" fmla="*/ 1483037 w 1802415"/>
              <a:gd name="connsiteY5" fmla="*/ 774335 h 1676345"/>
              <a:gd name="connsiteX6" fmla="*/ 1702161 w 1802415"/>
              <a:gd name="connsiteY6" fmla="*/ 1611166 h 1676345"/>
              <a:gd name="connsiteX7" fmla="*/ 720080 w 1802415"/>
              <a:gd name="connsiteY7" fmla="*/ 1676345 h 1676345"/>
              <a:gd name="connsiteX8" fmla="*/ 0 w 1802415"/>
              <a:gd name="connsiteY8" fmla="*/ 1316305 h 1676345"/>
              <a:gd name="connsiteX9" fmla="*/ 216024 w 1802415"/>
              <a:gd name="connsiteY9" fmla="*/ 596225 h 1676345"/>
              <a:gd name="connsiteX10" fmla="*/ 1398966 w 1802415"/>
              <a:gd name="connsiteY10" fmla="*/ 0 h 1676345"/>
              <a:gd name="connsiteX0" fmla="*/ 1398966 w 1802415"/>
              <a:gd name="connsiteY0" fmla="*/ 0 h 1676345"/>
              <a:gd name="connsiteX1" fmla="*/ 1802415 w 1802415"/>
              <a:gd name="connsiteY1" fmla="*/ 940548 h 1676345"/>
              <a:gd name="connsiteX2" fmla="*/ 1694859 w 1802415"/>
              <a:gd name="connsiteY2" fmla="*/ 1615155 h 1676345"/>
              <a:gd name="connsiteX3" fmla="*/ 667631 w 1802415"/>
              <a:gd name="connsiteY3" fmla="*/ 1405262 h 1676345"/>
              <a:gd name="connsiteX4" fmla="*/ 1005275 w 1802415"/>
              <a:gd name="connsiteY4" fmla="*/ 444520 h 1676345"/>
              <a:gd name="connsiteX5" fmla="*/ 1483037 w 1802415"/>
              <a:gd name="connsiteY5" fmla="*/ 774335 h 1676345"/>
              <a:gd name="connsiteX6" fmla="*/ 1702161 w 1802415"/>
              <a:gd name="connsiteY6" fmla="*/ 1611166 h 1676345"/>
              <a:gd name="connsiteX7" fmla="*/ 720080 w 1802415"/>
              <a:gd name="connsiteY7" fmla="*/ 1676345 h 1676345"/>
              <a:gd name="connsiteX8" fmla="*/ 0 w 1802415"/>
              <a:gd name="connsiteY8" fmla="*/ 1316305 h 1676345"/>
              <a:gd name="connsiteX9" fmla="*/ 216024 w 1802415"/>
              <a:gd name="connsiteY9" fmla="*/ 596225 h 1676345"/>
              <a:gd name="connsiteX10" fmla="*/ 1398966 w 1802415"/>
              <a:gd name="connsiteY10" fmla="*/ 0 h 1676345"/>
              <a:gd name="connsiteX0" fmla="*/ 1276434 w 1802415"/>
              <a:gd name="connsiteY0" fmla="*/ 0 h 2064817"/>
              <a:gd name="connsiteX1" fmla="*/ 1802415 w 1802415"/>
              <a:gd name="connsiteY1" fmla="*/ 1329020 h 2064817"/>
              <a:gd name="connsiteX2" fmla="*/ 1694859 w 1802415"/>
              <a:gd name="connsiteY2" fmla="*/ 2003627 h 2064817"/>
              <a:gd name="connsiteX3" fmla="*/ 667631 w 1802415"/>
              <a:gd name="connsiteY3" fmla="*/ 1793734 h 2064817"/>
              <a:gd name="connsiteX4" fmla="*/ 1005275 w 1802415"/>
              <a:gd name="connsiteY4" fmla="*/ 832992 h 2064817"/>
              <a:gd name="connsiteX5" fmla="*/ 1483037 w 1802415"/>
              <a:gd name="connsiteY5" fmla="*/ 1162807 h 2064817"/>
              <a:gd name="connsiteX6" fmla="*/ 1702161 w 1802415"/>
              <a:gd name="connsiteY6" fmla="*/ 1999638 h 2064817"/>
              <a:gd name="connsiteX7" fmla="*/ 720080 w 1802415"/>
              <a:gd name="connsiteY7" fmla="*/ 2064817 h 2064817"/>
              <a:gd name="connsiteX8" fmla="*/ 0 w 1802415"/>
              <a:gd name="connsiteY8" fmla="*/ 1704777 h 2064817"/>
              <a:gd name="connsiteX9" fmla="*/ 216024 w 1802415"/>
              <a:gd name="connsiteY9" fmla="*/ 984697 h 2064817"/>
              <a:gd name="connsiteX10" fmla="*/ 1276434 w 1802415"/>
              <a:gd name="connsiteY10" fmla="*/ 0 h 2064817"/>
              <a:gd name="connsiteX0" fmla="*/ 1463919 w 1989900"/>
              <a:gd name="connsiteY0" fmla="*/ 1086566 h 3151383"/>
              <a:gd name="connsiteX1" fmla="*/ 1989900 w 1989900"/>
              <a:gd name="connsiteY1" fmla="*/ 2415586 h 3151383"/>
              <a:gd name="connsiteX2" fmla="*/ 1882344 w 1989900"/>
              <a:gd name="connsiteY2" fmla="*/ 3090193 h 3151383"/>
              <a:gd name="connsiteX3" fmla="*/ 855116 w 1989900"/>
              <a:gd name="connsiteY3" fmla="*/ 2880300 h 3151383"/>
              <a:gd name="connsiteX4" fmla="*/ 1192760 w 1989900"/>
              <a:gd name="connsiteY4" fmla="*/ 1919558 h 3151383"/>
              <a:gd name="connsiteX5" fmla="*/ 1670522 w 1989900"/>
              <a:gd name="connsiteY5" fmla="*/ 2249373 h 3151383"/>
              <a:gd name="connsiteX6" fmla="*/ 1889646 w 1989900"/>
              <a:gd name="connsiteY6" fmla="*/ 3086204 h 3151383"/>
              <a:gd name="connsiteX7" fmla="*/ 907565 w 1989900"/>
              <a:gd name="connsiteY7" fmla="*/ 3151383 h 3151383"/>
              <a:gd name="connsiteX8" fmla="*/ 187485 w 1989900"/>
              <a:gd name="connsiteY8" fmla="*/ 2791343 h 3151383"/>
              <a:gd name="connsiteX9" fmla="*/ 0 w 1989900"/>
              <a:gd name="connsiteY9" fmla="*/ 0 h 3151383"/>
              <a:gd name="connsiteX10" fmla="*/ 1463919 w 1989900"/>
              <a:gd name="connsiteY10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1918876 w 3053660"/>
              <a:gd name="connsiteY3" fmla="*/ 2880300 h 3151383"/>
              <a:gd name="connsiteX4" fmla="*/ 2256520 w 3053660"/>
              <a:gd name="connsiteY4" fmla="*/ 1919558 h 3151383"/>
              <a:gd name="connsiteX5" fmla="*/ 2734282 w 3053660"/>
              <a:gd name="connsiteY5" fmla="*/ 2249373 h 3151383"/>
              <a:gd name="connsiteX6" fmla="*/ 2953406 w 3053660"/>
              <a:gd name="connsiteY6" fmla="*/ 3086204 h 3151383"/>
              <a:gd name="connsiteX7" fmla="*/ 1971325 w 3053660"/>
              <a:gd name="connsiteY7" fmla="*/ 3151383 h 3151383"/>
              <a:gd name="connsiteX8" fmla="*/ 0 w 3053660"/>
              <a:gd name="connsiteY8" fmla="*/ 2044017 h 3151383"/>
              <a:gd name="connsiteX9" fmla="*/ 1063760 w 3053660"/>
              <a:gd name="connsiteY9" fmla="*/ 0 h 3151383"/>
              <a:gd name="connsiteX10" fmla="*/ 2527679 w 3053660"/>
              <a:gd name="connsiteY10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74608 w 3053660"/>
              <a:gd name="connsiteY3" fmla="*/ 2151573 h 3151383"/>
              <a:gd name="connsiteX4" fmla="*/ 2256520 w 3053660"/>
              <a:gd name="connsiteY4" fmla="*/ 1919558 h 3151383"/>
              <a:gd name="connsiteX5" fmla="*/ 2734282 w 3053660"/>
              <a:gd name="connsiteY5" fmla="*/ 2249373 h 3151383"/>
              <a:gd name="connsiteX6" fmla="*/ 2953406 w 3053660"/>
              <a:gd name="connsiteY6" fmla="*/ 3086204 h 3151383"/>
              <a:gd name="connsiteX7" fmla="*/ 1971325 w 3053660"/>
              <a:gd name="connsiteY7" fmla="*/ 3151383 h 3151383"/>
              <a:gd name="connsiteX8" fmla="*/ 0 w 3053660"/>
              <a:gd name="connsiteY8" fmla="*/ 2044017 h 3151383"/>
              <a:gd name="connsiteX9" fmla="*/ 1063760 w 3053660"/>
              <a:gd name="connsiteY9" fmla="*/ 0 h 3151383"/>
              <a:gd name="connsiteX10" fmla="*/ 2527679 w 3053660"/>
              <a:gd name="connsiteY10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74608 w 3053660"/>
              <a:gd name="connsiteY3" fmla="*/ 2151573 h 3151383"/>
              <a:gd name="connsiteX4" fmla="*/ 986838 w 3053660"/>
              <a:gd name="connsiteY4" fmla="*/ 771725 h 3151383"/>
              <a:gd name="connsiteX5" fmla="*/ 2734282 w 3053660"/>
              <a:gd name="connsiteY5" fmla="*/ 2249373 h 3151383"/>
              <a:gd name="connsiteX6" fmla="*/ 2953406 w 3053660"/>
              <a:gd name="connsiteY6" fmla="*/ 3086204 h 3151383"/>
              <a:gd name="connsiteX7" fmla="*/ 1971325 w 3053660"/>
              <a:gd name="connsiteY7" fmla="*/ 3151383 h 3151383"/>
              <a:gd name="connsiteX8" fmla="*/ 0 w 3053660"/>
              <a:gd name="connsiteY8" fmla="*/ 2044017 h 3151383"/>
              <a:gd name="connsiteX9" fmla="*/ 1063760 w 3053660"/>
              <a:gd name="connsiteY9" fmla="*/ 0 h 3151383"/>
              <a:gd name="connsiteX10" fmla="*/ 2527679 w 3053660"/>
              <a:gd name="connsiteY10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74608 w 3053660"/>
              <a:gd name="connsiteY3" fmla="*/ 2151573 h 3151383"/>
              <a:gd name="connsiteX4" fmla="*/ 787383 w 3053660"/>
              <a:gd name="connsiteY4" fmla="*/ 1154978 h 3151383"/>
              <a:gd name="connsiteX5" fmla="*/ 2734282 w 3053660"/>
              <a:gd name="connsiteY5" fmla="*/ 2249373 h 3151383"/>
              <a:gd name="connsiteX6" fmla="*/ 2953406 w 3053660"/>
              <a:gd name="connsiteY6" fmla="*/ 3086204 h 3151383"/>
              <a:gd name="connsiteX7" fmla="*/ 1971325 w 3053660"/>
              <a:gd name="connsiteY7" fmla="*/ 3151383 h 3151383"/>
              <a:gd name="connsiteX8" fmla="*/ 0 w 3053660"/>
              <a:gd name="connsiteY8" fmla="*/ 2044017 h 3151383"/>
              <a:gd name="connsiteX9" fmla="*/ 1063760 w 3053660"/>
              <a:gd name="connsiteY9" fmla="*/ 0 h 3151383"/>
              <a:gd name="connsiteX10" fmla="*/ 2527679 w 3053660"/>
              <a:gd name="connsiteY10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46584 w 3053660"/>
              <a:gd name="connsiteY3" fmla="*/ 1893462 h 3151383"/>
              <a:gd name="connsiteX4" fmla="*/ 787383 w 3053660"/>
              <a:gd name="connsiteY4" fmla="*/ 1154978 h 3151383"/>
              <a:gd name="connsiteX5" fmla="*/ 2734282 w 3053660"/>
              <a:gd name="connsiteY5" fmla="*/ 2249373 h 3151383"/>
              <a:gd name="connsiteX6" fmla="*/ 2953406 w 3053660"/>
              <a:gd name="connsiteY6" fmla="*/ 3086204 h 3151383"/>
              <a:gd name="connsiteX7" fmla="*/ 1971325 w 3053660"/>
              <a:gd name="connsiteY7" fmla="*/ 3151383 h 3151383"/>
              <a:gd name="connsiteX8" fmla="*/ 0 w 3053660"/>
              <a:gd name="connsiteY8" fmla="*/ 2044017 h 3151383"/>
              <a:gd name="connsiteX9" fmla="*/ 1063760 w 3053660"/>
              <a:gd name="connsiteY9" fmla="*/ 0 h 3151383"/>
              <a:gd name="connsiteX10" fmla="*/ 2527679 w 3053660"/>
              <a:gd name="connsiteY10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46584 w 3053660"/>
              <a:gd name="connsiteY3" fmla="*/ 1893462 h 3151383"/>
              <a:gd name="connsiteX4" fmla="*/ 787383 w 3053660"/>
              <a:gd name="connsiteY4" fmla="*/ 1154978 h 3151383"/>
              <a:gd name="connsiteX5" fmla="*/ 1725321 w 3053660"/>
              <a:gd name="connsiteY5" fmla="*/ 912524 h 3151383"/>
              <a:gd name="connsiteX6" fmla="*/ 2953406 w 3053660"/>
              <a:gd name="connsiteY6" fmla="*/ 3086204 h 3151383"/>
              <a:gd name="connsiteX7" fmla="*/ 1971325 w 3053660"/>
              <a:gd name="connsiteY7" fmla="*/ 3151383 h 3151383"/>
              <a:gd name="connsiteX8" fmla="*/ 0 w 3053660"/>
              <a:gd name="connsiteY8" fmla="*/ 2044017 h 3151383"/>
              <a:gd name="connsiteX9" fmla="*/ 1063760 w 3053660"/>
              <a:gd name="connsiteY9" fmla="*/ 0 h 3151383"/>
              <a:gd name="connsiteX10" fmla="*/ 2527679 w 3053660"/>
              <a:gd name="connsiteY10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46584 w 3053660"/>
              <a:gd name="connsiteY3" fmla="*/ 1893462 h 3151383"/>
              <a:gd name="connsiteX4" fmla="*/ 787383 w 3053660"/>
              <a:gd name="connsiteY4" fmla="*/ 1154978 h 3151383"/>
              <a:gd name="connsiteX5" fmla="*/ 1725321 w 3053660"/>
              <a:gd name="connsiteY5" fmla="*/ 912524 h 3151383"/>
              <a:gd name="connsiteX6" fmla="*/ 2524402 w 3053660"/>
              <a:gd name="connsiteY6" fmla="*/ 2316826 h 3151383"/>
              <a:gd name="connsiteX7" fmla="*/ 2953406 w 3053660"/>
              <a:gd name="connsiteY7" fmla="*/ 3086204 h 3151383"/>
              <a:gd name="connsiteX8" fmla="*/ 1971325 w 3053660"/>
              <a:gd name="connsiteY8" fmla="*/ 3151383 h 3151383"/>
              <a:gd name="connsiteX9" fmla="*/ 0 w 3053660"/>
              <a:gd name="connsiteY9" fmla="*/ 2044017 h 3151383"/>
              <a:gd name="connsiteX10" fmla="*/ 1063760 w 3053660"/>
              <a:gd name="connsiteY10" fmla="*/ 0 h 3151383"/>
              <a:gd name="connsiteX11" fmla="*/ 2527679 w 3053660"/>
              <a:gd name="connsiteY11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46584 w 3053660"/>
              <a:gd name="connsiteY3" fmla="*/ 1893462 h 3151383"/>
              <a:gd name="connsiteX4" fmla="*/ 787383 w 3053660"/>
              <a:gd name="connsiteY4" fmla="*/ 1154978 h 3151383"/>
              <a:gd name="connsiteX5" fmla="*/ 1725321 w 3053660"/>
              <a:gd name="connsiteY5" fmla="*/ 912524 h 3151383"/>
              <a:gd name="connsiteX6" fmla="*/ 2555703 w 3053660"/>
              <a:gd name="connsiteY6" fmla="*/ 1344676 h 3151383"/>
              <a:gd name="connsiteX7" fmla="*/ 2953406 w 3053660"/>
              <a:gd name="connsiteY7" fmla="*/ 3086204 h 3151383"/>
              <a:gd name="connsiteX8" fmla="*/ 1971325 w 3053660"/>
              <a:gd name="connsiteY8" fmla="*/ 3151383 h 3151383"/>
              <a:gd name="connsiteX9" fmla="*/ 0 w 3053660"/>
              <a:gd name="connsiteY9" fmla="*/ 2044017 h 3151383"/>
              <a:gd name="connsiteX10" fmla="*/ 1063760 w 3053660"/>
              <a:gd name="connsiteY10" fmla="*/ 0 h 3151383"/>
              <a:gd name="connsiteX11" fmla="*/ 2527679 w 3053660"/>
              <a:gd name="connsiteY11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46584 w 3053660"/>
              <a:gd name="connsiteY3" fmla="*/ 1893462 h 3151383"/>
              <a:gd name="connsiteX4" fmla="*/ 787383 w 3053660"/>
              <a:gd name="connsiteY4" fmla="*/ 1154978 h 3151383"/>
              <a:gd name="connsiteX5" fmla="*/ 1725321 w 3053660"/>
              <a:gd name="connsiteY5" fmla="*/ 912524 h 3151383"/>
              <a:gd name="connsiteX6" fmla="*/ 2555703 w 3053660"/>
              <a:gd name="connsiteY6" fmla="*/ 1344676 h 3151383"/>
              <a:gd name="connsiteX7" fmla="*/ 2754678 w 3053660"/>
              <a:gd name="connsiteY7" fmla="*/ 2228050 h 3151383"/>
              <a:gd name="connsiteX8" fmla="*/ 2953406 w 3053660"/>
              <a:gd name="connsiteY8" fmla="*/ 3086204 h 3151383"/>
              <a:gd name="connsiteX9" fmla="*/ 1971325 w 3053660"/>
              <a:gd name="connsiteY9" fmla="*/ 3151383 h 3151383"/>
              <a:gd name="connsiteX10" fmla="*/ 0 w 3053660"/>
              <a:gd name="connsiteY10" fmla="*/ 2044017 h 3151383"/>
              <a:gd name="connsiteX11" fmla="*/ 1063760 w 3053660"/>
              <a:gd name="connsiteY11" fmla="*/ 0 h 3151383"/>
              <a:gd name="connsiteX12" fmla="*/ 2527679 w 3053660"/>
              <a:gd name="connsiteY12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46584 w 3053660"/>
              <a:gd name="connsiteY3" fmla="*/ 1893462 h 3151383"/>
              <a:gd name="connsiteX4" fmla="*/ 787383 w 3053660"/>
              <a:gd name="connsiteY4" fmla="*/ 1154978 h 3151383"/>
              <a:gd name="connsiteX5" fmla="*/ 1725321 w 3053660"/>
              <a:gd name="connsiteY5" fmla="*/ 912524 h 3151383"/>
              <a:gd name="connsiteX6" fmla="*/ 2555703 w 3053660"/>
              <a:gd name="connsiteY6" fmla="*/ 1344676 h 3151383"/>
              <a:gd name="connsiteX7" fmla="*/ 2348420 w 3053660"/>
              <a:gd name="connsiteY7" fmla="*/ 2210910 h 3151383"/>
              <a:gd name="connsiteX8" fmla="*/ 2953406 w 3053660"/>
              <a:gd name="connsiteY8" fmla="*/ 3086204 h 3151383"/>
              <a:gd name="connsiteX9" fmla="*/ 1971325 w 3053660"/>
              <a:gd name="connsiteY9" fmla="*/ 3151383 h 3151383"/>
              <a:gd name="connsiteX10" fmla="*/ 0 w 3053660"/>
              <a:gd name="connsiteY10" fmla="*/ 2044017 h 3151383"/>
              <a:gd name="connsiteX11" fmla="*/ 1063760 w 3053660"/>
              <a:gd name="connsiteY11" fmla="*/ 0 h 3151383"/>
              <a:gd name="connsiteX12" fmla="*/ 2527679 w 3053660"/>
              <a:gd name="connsiteY12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2081190 w 3053660"/>
              <a:gd name="connsiteY3" fmla="*/ 2626119 h 3151383"/>
              <a:gd name="connsiteX4" fmla="*/ 646584 w 3053660"/>
              <a:gd name="connsiteY4" fmla="*/ 1893462 h 3151383"/>
              <a:gd name="connsiteX5" fmla="*/ 787383 w 3053660"/>
              <a:gd name="connsiteY5" fmla="*/ 1154978 h 3151383"/>
              <a:gd name="connsiteX6" fmla="*/ 1725321 w 3053660"/>
              <a:gd name="connsiteY6" fmla="*/ 912524 h 3151383"/>
              <a:gd name="connsiteX7" fmla="*/ 2555703 w 3053660"/>
              <a:gd name="connsiteY7" fmla="*/ 1344676 h 3151383"/>
              <a:gd name="connsiteX8" fmla="*/ 2348420 w 3053660"/>
              <a:gd name="connsiteY8" fmla="*/ 2210910 h 3151383"/>
              <a:gd name="connsiteX9" fmla="*/ 2953406 w 3053660"/>
              <a:gd name="connsiteY9" fmla="*/ 3086204 h 3151383"/>
              <a:gd name="connsiteX10" fmla="*/ 1971325 w 3053660"/>
              <a:gd name="connsiteY10" fmla="*/ 3151383 h 3151383"/>
              <a:gd name="connsiteX11" fmla="*/ 0 w 3053660"/>
              <a:gd name="connsiteY11" fmla="*/ 2044017 h 3151383"/>
              <a:gd name="connsiteX12" fmla="*/ 1063760 w 3053660"/>
              <a:gd name="connsiteY12" fmla="*/ 0 h 3151383"/>
              <a:gd name="connsiteX13" fmla="*/ 2527679 w 3053660"/>
              <a:gd name="connsiteY13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2348420 w 3053660"/>
              <a:gd name="connsiteY3" fmla="*/ 2210910 h 3151383"/>
              <a:gd name="connsiteX4" fmla="*/ 646584 w 3053660"/>
              <a:gd name="connsiteY4" fmla="*/ 1893462 h 3151383"/>
              <a:gd name="connsiteX5" fmla="*/ 787383 w 3053660"/>
              <a:gd name="connsiteY5" fmla="*/ 1154978 h 3151383"/>
              <a:gd name="connsiteX6" fmla="*/ 1725321 w 3053660"/>
              <a:gd name="connsiteY6" fmla="*/ 912524 h 3151383"/>
              <a:gd name="connsiteX7" fmla="*/ 2555703 w 3053660"/>
              <a:gd name="connsiteY7" fmla="*/ 1344676 h 3151383"/>
              <a:gd name="connsiteX8" fmla="*/ 2348420 w 3053660"/>
              <a:gd name="connsiteY8" fmla="*/ 2210910 h 3151383"/>
              <a:gd name="connsiteX9" fmla="*/ 2953406 w 3053660"/>
              <a:gd name="connsiteY9" fmla="*/ 3086204 h 3151383"/>
              <a:gd name="connsiteX10" fmla="*/ 1971325 w 3053660"/>
              <a:gd name="connsiteY10" fmla="*/ 3151383 h 3151383"/>
              <a:gd name="connsiteX11" fmla="*/ 0 w 3053660"/>
              <a:gd name="connsiteY11" fmla="*/ 2044017 h 3151383"/>
              <a:gd name="connsiteX12" fmla="*/ 1063760 w 3053660"/>
              <a:gd name="connsiteY12" fmla="*/ 0 h 3151383"/>
              <a:gd name="connsiteX13" fmla="*/ 2527679 w 3053660"/>
              <a:gd name="connsiteY13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2348420 w 3053660"/>
              <a:gd name="connsiteY3" fmla="*/ 2210910 h 3151383"/>
              <a:gd name="connsiteX4" fmla="*/ 1477182 w 3053660"/>
              <a:gd name="connsiteY4" fmla="*/ 2041802 h 3151383"/>
              <a:gd name="connsiteX5" fmla="*/ 646584 w 3053660"/>
              <a:gd name="connsiteY5" fmla="*/ 1893462 h 3151383"/>
              <a:gd name="connsiteX6" fmla="*/ 787383 w 3053660"/>
              <a:gd name="connsiteY6" fmla="*/ 1154978 h 3151383"/>
              <a:gd name="connsiteX7" fmla="*/ 1725321 w 3053660"/>
              <a:gd name="connsiteY7" fmla="*/ 912524 h 3151383"/>
              <a:gd name="connsiteX8" fmla="*/ 2555703 w 3053660"/>
              <a:gd name="connsiteY8" fmla="*/ 1344676 h 3151383"/>
              <a:gd name="connsiteX9" fmla="*/ 2348420 w 3053660"/>
              <a:gd name="connsiteY9" fmla="*/ 2210910 h 3151383"/>
              <a:gd name="connsiteX10" fmla="*/ 2953406 w 3053660"/>
              <a:gd name="connsiteY10" fmla="*/ 3086204 h 3151383"/>
              <a:gd name="connsiteX11" fmla="*/ 1971325 w 3053660"/>
              <a:gd name="connsiteY11" fmla="*/ 3151383 h 3151383"/>
              <a:gd name="connsiteX12" fmla="*/ 0 w 3053660"/>
              <a:gd name="connsiteY12" fmla="*/ 2044017 h 3151383"/>
              <a:gd name="connsiteX13" fmla="*/ 1063760 w 3053660"/>
              <a:gd name="connsiteY13" fmla="*/ 0 h 3151383"/>
              <a:gd name="connsiteX14" fmla="*/ 2527679 w 3053660"/>
              <a:gd name="connsiteY14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2348420 w 3053660"/>
              <a:gd name="connsiteY3" fmla="*/ 2210910 h 3151383"/>
              <a:gd name="connsiteX4" fmla="*/ 1413091 w 3053660"/>
              <a:gd name="connsiteY4" fmla="*/ 2292372 h 3151383"/>
              <a:gd name="connsiteX5" fmla="*/ 646584 w 3053660"/>
              <a:gd name="connsiteY5" fmla="*/ 1893462 h 3151383"/>
              <a:gd name="connsiteX6" fmla="*/ 787383 w 3053660"/>
              <a:gd name="connsiteY6" fmla="*/ 1154978 h 3151383"/>
              <a:gd name="connsiteX7" fmla="*/ 1725321 w 3053660"/>
              <a:gd name="connsiteY7" fmla="*/ 912524 h 3151383"/>
              <a:gd name="connsiteX8" fmla="*/ 2555703 w 3053660"/>
              <a:gd name="connsiteY8" fmla="*/ 1344676 h 3151383"/>
              <a:gd name="connsiteX9" fmla="*/ 2348420 w 3053660"/>
              <a:gd name="connsiteY9" fmla="*/ 2210910 h 3151383"/>
              <a:gd name="connsiteX10" fmla="*/ 2953406 w 3053660"/>
              <a:gd name="connsiteY10" fmla="*/ 3086204 h 3151383"/>
              <a:gd name="connsiteX11" fmla="*/ 1971325 w 3053660"/>
              <a:gd name="connsiteY11" fmla="*/ 3151383 h 3151383"/>
              <a:gd name="connsiteX12" fmla="*/ 0 w 3053660"/>
              <a:gd name="connsiteY12" fmla="*/ 2044017 h 3151383"/>
              <a:gd name="connsiteX13" fmla="*/ 1063760 w 3053660"/>
              <a:gd name="connsiteY13" fmla="*/ 0 h 3151383"/>
              <a:gd name="connsiteX14" fmla="*/ 2527679 w 3053660"/>
              <a:gd name="connsiteY14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2348420 w 3053660"/>
              <a:gd name="connsiteY3" fmla="*/ 2210910 h 3151383"/>
              <a:gd name="connsiteX4" fmla="*/ 1413091 w 3053660"/>
              <a:gd name="connsiteY4" fmla="*/ 2292372 h 3151383"/>
              <a:gd name="connsiteX5" fmla="*/ 646584 w 3053660"/>
              <a:gd name="connsiteY5" fmla="*/ 1893462 h 3151383"/>
              <a:gd name="connsiteX6" fmla="*/ 851258 w 3053660"/>
              <a:gd name="connsiteY6" fmla="*/ 1188221 h 3151383"/>
              <a:gd name="connsiteX7" fmla="*/ 1725321 w 3053660"/>
              <a:gd name="connsiteY7" fmla="*/ 912524 h 3151383"/>
              <a:gd name="connsiteX8" fmla="*/ 2555703 w 3053660"/>
              <a:gd name="connsiteY8" fmla="*/ 1344676 h 3151383"/>
              <a:gd name="connsiteX9" fmla="*/ 2348420 w 3053660"/>
              <a:gd name="connsiteY9" fmla="*/ 2210910 h 3151383"/>
              <a:gd name="connsiteX10" fmla="*/ 2953406 w 3053660"/>
              <a:gd name="connsiteY10" fmla="*/ 3086204 h 3151383"/>
              <a:gd name="connsiteX11" fmla="*/ 1971325 w 3053660"/>
              <a:gd name="connsiteY11" fmla="*/ 3151383 h 3151383"/>
              <a:gd name="connsiteX12" fmla="*/ 0 w 3053660"/>
              <a:gd name="connsiteY12" fmla="*/ 2044017 h 3151383"/>
              <a:gd name="connsiteX13" fmla="*/ 1063760 w 3053660"/>
              <a:gd name="connsiteY13" fmla="*/ 0 h 3151383"/>
              <a:gd name="connsiteX14" fmla="*/ 2527679 w 3053660"/>
              <a:gd name="connsiteY14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2348420 w 3053660"/>
              <a:gd name="connsiteY3" fmla="*/ 2210910 h 3151383"/>
              <a:gd name="connsiteX4" fmla="*/ 1413091 w 3053660"/>
              <a:gd name="connsiteY4" fmla="*/ 2292372 h 3151383"/>
              <a:gd name="connsiteX5" fmla="*/ 646584 w 3053660"/>
              <a:gd name="connsiteY5" fmla="*/ 1893462 h 3151383"/>
              <a:gd name="connsiteX6" fmla="*/ 851258 w 3053660"/>
              <a:gd name="connsiteY6" fmla="*/ 1188221 h 3151383"/>
              <a:gd name="connsiteX7" fmla="*/ 1725321 w 3053660"/>
              <a:gd name="connsiteY7" fmla="*/ 912524 h 3151383"/>
              <a:gd name="connsiteX8" fmla="*/ 2555703 w 3053660"/>
              <a:gd name="connsiteY8" fmla="*/ 1344676 h 3151383"/>
              <a:gd name="connsiteX9" fmla="*/ 2348420 w 3053660"/>
              <a:gd name="connsiteY9" fmla="*/ 2210910 h 3151383"/>
              <a:gd name="connsiteX10" fmla="*/ 2953406 w 3053660"/>
              <a:gd name="connsiteY10" fmla="*/ 3086204 h 3151383"/>
              <a:gd name="connsiteX11" fmla="*/ 1971325 w 3053660"/>
              <a:gd name="connsiteY11" fmla="*/ 3151383 h 3151383"/>
              <a:gd name="connsiteX12" fmla="*/ 0 w 3053660"/>
              <a:gd name="connsiteY12" fmla="*/ 2044017 h 3151383"/>
              <a:gd name="connsiteX13" fmla="*/ 1063760 w 3053660"/>
              <a:gd name="connsiteY13" fmla="*/ 0 h 3151383"/>
              <a:gd name="connsiteX14" fmla="*/ 2527679 w 3053660"/>
              <a:gd name="connsiteY14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2348420 w 3053660"/>
              <a:gd name="connsiteY3" fmla="*/ 2210910 h 3151383"/>
              <a:gd name="connsiteX4" fmla="*/ 1413091 w 3053660"/>
              <a:gd name="connsiteY4" fmla="*/ 2292372 h 3151383"/>
              <a:gd name="connsiteX5" fmla="*/ 646584 w 3053660"/>
              <a:gd name="connsiteY5" fmla="*/ 1893462 h 3151383"/>
              <a:gd name="connsiteX6" fmla="*/ 851258 w 3053660"/>
              <a:gd name="connsiteY6" fmla="*/ 1188221 h 3151383"/>
              <a:gd name="connsiteX7" fmla="*/ 1725321 w 3053660"/>
              <a:gd name="connsiteY7" fmla="*/ 912524 h 3151383"/>
              <a:gd name="connsiteX8" fmla="*/ 2555703 w 3053660"/>
              <a:gd name="connsiteY8" fmla="*/ 1344676 h 3151383"/>
              <a:gd name="connsiteX9" fmla="*/ 2348420 w 3053660"/>
              <a:gd name="connsiteY9" fmla="*/ 2210910 h 3151383"/>
              <a:gd name="connsiteX10" fmla="*/ 2667824 w 3053660"/>
              <a:gd name="connsiteY10" fmla="*/ 2672745 h 3151383"/>
              <a:gd name="connsiteX11" fmla="*/ 1971325 w 3053660"/>
              <a:gd name="connsiteY11" fmla="*/ 3151383 h 3151383"/>
              <a:gd name="connsiteX12" fmla="*/ 0 w 3053660"/>
              <a:gd name="connsiteY12" fmla="*/ 2044017 h 3151383"/>
              <a:gd name="connsiteX13" fmla="*/ 1063760 w 3053660"/>
              <a:gd name="connsiteY13" fmla="*/ 0 h 3151383"/>
              <a:gd name="connsiteX14" fmla="*/ 2527679 w 3053660"/>
              <a:gd name="connsiteY14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667824 w 3053660"/>
              <a:gd name="connsiteY2" fmla="*/ 2672745 h 3151383"/>
              <a:gd name="connsiteX3" fmla="*/ 2348420 w 3053660"/>
              <a:gd name="connsiteY3" fmla="*/ 2210910 h 3151383"/>
              <a:gd name="connsiteX4" fmla="*/ 1413091 w 3053660"/>
              <a:gd name="connsiteY4" fmla="*/ 2292372 h 3151383"/>
              <a:gd name="connsiteX5" fmla="*/ 646584 w 3053660"/>
              <a:gd name="connsiteY5" fmla="*/ 1893462 h 3151383"/>
              <a:gd name="connsiteX6" fmla="*/ 851258 w 3053660"/>
              <a:gd name="connsiteY6" fmla="*/ 1188221 h 3151383"/>
              <a:gd name="connsiteX7" fmla="*/ 1725321 w 3053660"/>
              <a:gd name="connsiteY7" fmla="*/ 912524 h 3151383"/>
              <a:gd name="connsiteX8" fmla="*/ 2555703 w 3053660"/>
              <a:gd name="connsiteY8" fmla="*/ 1344676 h 3151383"/>
              <a:gd name="connsiteX9" fmla="*/ 2348420 w 3053660"/>
              <a:gd name="connsiteY9" fmla="*/ 2210910 h 3151383"/>
              <a:gd name="connsiteX10" fmla="*/ 2667824 w 3053660"/>
              <a:gd name="connsiteY10" fmla="*/ 2672745 h 3151383"/>
              <a:gd name="connsiteX11" fmla="*/ 1971325 w 3053660"/>
              <a:gd name="connsiteY11" fmla="*/ 3151383 h 3151383"/>
              <a:gd name="connsiteX12" fmla="*/ 0 w 3053660"/>
              <a:gd name="connsiteY12" fmla="*/ 2044017 h 3151383"/>
              <a:gd name="connsiteX13" fmla="*/ 1063760 w 3053660"/>
              <a:gd name="connsiteY13" fmla="*/ 0 h 3151383"/>
              <a:gd name="connsiteX14" fmla="*/ 2527679 w 3053660"/>
              <a:gd name="connsiteY14" fmla="*/ 1086566 h 3151383"/>
              <a:gd name="connsiteX0" fmla="*/ 2527679 w 3043930"/>
              <a:gd name="connsiteY0" fmla="*/ 1086566 h 3151383"/>
              <a:gd name="connsiteX1" fmla="*/ 3043930 w 3043930"/>
              <a:gd name="connsiteY1" fmla="*/ 1326140 h 3151383"/>
              <a:gd name="connsiteX2" fmla="*/ 2667824 w 3043930"/>
              <a:gd name="connsiteY2" fmla="*/ 2672745 h 3151383"/>
              <a:gd name="connsiteX3" fmla="*/ 2348420 w 3043930"/>
              <a:gd name="connsiteY3" fmla="*/ 2210910 h 3151383"/>
              <a:gd name="connsiteX4" fmla="*/ 1413091 w 3043930"/>
              <a:gd name="connsiteY4" fmla="*/ 2292372 h 3151383"/>
              <a:gd name="connsiteX5" fmla="*/ 646584 w 3043930"/>
              <a:gd name="connsiteY5" fmla="*/ 1893462 h 3151383"/>
              <a:gd name="connsiteX6" fmla="*/ 851258 w 3043930"/>
              <a:gd name="connsiteY6" fmla="*/ 1188221 h 3151383"/>
              <a:gd name="connsiteX7" fmla="*/ 1725321 w 3043930"/>
              <a:gd name="connsiteY7" fmla="*/ 912524 h 3151383"/>
              <a:gd name="connsiteX8" fmla="*/ 2555703 w 3043930"/>
              <a:gd name="connsiteY8" fmla="*/ 1344676 h 3151383"/>
              <a:gd name="connsiteX9" fmla="*/ 2348420 w 3043930"/>
              <a:gd name="connsiteY9" fmla="*/ 2210910 h 3151383"/>
              <a:gd name="connsiteX10" fmla="*/ 2667824 w 3043930"/>
              <a:gd name="connsiteY10" fmla="*/ 2672745 h 3151383"/>
              <a:gd name="connsiteX11" fmla="*/ 1971325 w 3043930"/>
              <a:gd name="connsiteY11" fmla="*/ 3151383 h 3151383"/>
              <a:gd name="connsiteX12" fmla="*/ 0 w 3043930"/>
              <a:gd name="connsiteY12" fmla="*/ 2044017 h 3151383"/>
              <a:gd name="connsiteX13" fmla="*/ 1063760 w 3043930"/>
              <a:gd name="connsiteY13" fmla="*/ 0 h 3151383"/>
              <a:gd name="connsiteX14" fmla="*/ 2527679 w 3043930"/>
              <a:gd name="connsiteY14" fmla="*/ 1086566 h 3151383"/>
              <a:gd name="connsiteX0" fmla="*/ 2527679 w 3043930"/>
              <a:gd name="connsiteY0" fmla="*/ 727069 h 2791886"/>
              <a:gd name="connsiteX1" fmla="*/ 3043930 w 3043930"/>
              <a:gd name="connsiteY1" fmla="*/ 966643 h 2791886"/>
              <a:gd name="connsiteX2" fmla="*/ 2667824 w 3043930"/>
              <a:gd name="connsiteY2" fmla="*/ 2313248 h 2791886"/>
              <a:gd name="connsiteX3" fmla="*/ 2348420 w 3043930"/>
              <a:gd name="connsiteY3" fmla="*/ 1851413 h 2791886"/>
              <a:gd name="connsiteX4" fmla="*/ 1413091 w 3043930"/>
              <a:gd name="connsiteY4" fmla="*/ 1932875 h 2791886"/>
              <a:gd name="connsiteX5" fmla="*/ 646584 w 3043930"/>
              <a:gd name="connsiteY5" fmla="*/ 1533965 h 2791886"/>
              <a:gd name="connsiteX6" fmla="*/ 851258 w 3043930"/>
              <a:gd name="connsiteY6" fmla="*/ 828724 h 2791886"/>
              <a:gd name="connsiteX7" fmla="*/ 1725321 w 3043930"/>
              <a:gd name="connsiteY7" fmla="*/ 553027 h 2791886"/>
              <a:gd name="connsiteX8" fmla="*/ 2555703 w 3043930"/>
              <a:gd name="connsiteY8" fmla="*/ 985179 h 2791886"/>
              <a:gd name="connsiteX9" fmla="*/ 2348420 w 3043930"/>
              <a:gd name="connsiteY9" fmla="*/ 1851413 h 2791886"/>
              <a:gd name="connsiteX10" fmla="*/ 2667824 w 3043930"/>
              <a:gd name="connsiteY10" fmla="*/ 2313248 h 2791886"/>
              <a:gd name="connsiteX11" fmla="*/ 1971325 w 3043930"/>
              <a:gd name="connsiteY11" fmla="*/ 2791886 h 2791886"/>
              <a:gd name="connsiteX12" fmla="*/ 0 w 3043930"/>
              <a:gd name="connsiteY12" fmla="*/ 1684520 h 2791886"/>
              <a:gd name="connsiteX13" fmla="*/ 1030545 w 3043930"/>
              <a:gd name="connsiteY13" fmla="*/ 0 h 2791886"/>
              <a:gd name="connsiteX14" fmla="*/ 2527679 w 3043930"/>
              <a:gd name="connsiteY14" fmla="*/ 727069 h 2791886"/>
              <a:gd name="connsiteX0" fmla="*/ 2361439 w 2877690"/>
              <a:gd name="connsiteY0" fmla="*/ 727069 h 2791886"/>
              <a:gd name="connsiteX1" fmla="*/ 2877690 w 2877690"/>
              <a:gd name="connsiteY1" fmla="*/ 966643 h 2791886"/>
              <a:gd name="connsiteX2" fmla="*/ 2501584 w 2877690"/>
              <a:gd name="connsiteY2" fmla="*/ 2313248 h 2791886"/>
              <a:gd name="connsiteX3" fmla="*/ 2182180 w 2877690"/>
              <a:gd name="connsiteY3" fmla="*/ 1851413 h 2791886"/>
              <a:gd name="connsiteX4" fmla="*/ 1246851 w 2877690"/>
              <a:gd name="connsiteY4" fmla="*/ 1932875 h 2791886"/>
              <a:gd name="connsiteX5" fmla="*/ 480344 w 2877690"/>
              <a:gd name="connsiteY5" fmla="*/ 1533965 h 2791886"/>
              <a:gd name="connsiteX6" fmla="*/ 685018 w 2877690"/>
              <a:gd name="connsiteY6" fmla="*/ 828724 h 2791886"/>
              <a:gd name="connsiteX7" fmla="*/ 1559081 w 2877690"/>
              <a:gd name="connsiteY7" fmla="*/ 553027 h 2791886"/>
              <a:gd name="connsiteX8" fmla="*/ 2389463 w 2877690"/>
              <a:gd name="connsiteY8" fmla="*/ 985179 h 2791886"/>
              <a:gd name="connsiteX9" fmla="*/ 2182180 w 2877690"/>
              <a:gd name="connsiteY9" fmla="*/ 1851413 h 2791886"/>
              <a:gd name="connsiteX10" fmla="*/ 2501584 w 2877690"/>
              <a:gd name="connsiteY10" fmla="*/ 2313248 h 2791886"/>
              <a:gd name="connsiteX11" fmla="*/ 1805085 w 2877690"/>
              <a:gd name="connsiteY11" fmla="*/ 2791886 h 2791886"/>
              <a:gd name="connsiteX12" fmla="*/ 0 w 2877690"/>
              <a:gd name="connsiteY12" fmla="*/ 1660765 h 2791886"/>
              <a:gd name="connsiteX13" fmla="*/ 864305 w 2877690"/>
              <a:gd name="connsiteY13" fmla="*/ 0 h 2791886"/>
              <a:gd name="connsiteX14" fmla="*/ 2361439 w 2877690"/>
              <a:gd name="connsiteY14" fmla="*/ 727069 h 2791886"/>
              <a:gd name="connsiteX0" fmla="*/ 2361439 w 2877690"/>
              <a:gd name="connsiteY0" fmla="*/ 727069 h 2660649"/>
              <a:gd name="connsiteX1" fmla="*/ 2877690 w 2877690"/>
              <a:gd name="connsiteY1" fmla="*/ 966643 h 2660649"/>
              <a:gd name="connsiteX2" fmla="*/ 2501584 w 2877690"/>
              <a:gd name="connsiteY2" fmla="*/ 2313248 h 2660649"/>
              <a:gd name="connsiteX3" fmla="*/ 2182180 w 2877690"/>
              <a:gd name="connsiteY3" fmla="*/ 1851413 h 2660649"/>
              <a:gd name="connsiteX4" fmla="*/ 1246851 w 2877690"/>
              <a:gd name="connsiteY4" fmla="*/ 1932875 h 2660649"/>
              <a:gd name="connsiteX5" fmla="*/ 480344 w 2877690"/>
              <a:gd name="connsiteY5" fmla="*/ 1533965 h 2660649"/>
              <a:gd name="connsiteX6" fmla="*/ 685018 w 2877690"/>
              <a:gd name="connsiteY6" fmla="*/ 828724 h 2660649"/>
              <a:gd name="connsiteX7" fmla="*/ 1559081 w 2877690"/>
              <a:gd name="connsiteY7" fmla="*/ 553027 h 2660649"/>
              <a:gd name="connsiteX8" fmla="*/ 2389463 w 2877690"/>
              <a:gd name="connsiteY8" fmla="*/ 985179 h 2660649"/>
              <a:gd name="connsiteX9" fmla="*/ 2182180 w 2877690"/>
              <a:gd name="connsiteY9" fmla="*/ 1851413 h 2660649"/>
              <a:gd name="connsiteX10" fmla="*/ 2501584 w 2877690"/>
              <a:gd name="connsiteY10" fmla="*/ 2313248 h 2660649"/>
              <a:gd name="connsiteX11" fmla="*/ 2077260 w 2877690"/>
              <a:gd name="connsiteY11" fmla="*/ 2660649 h 2660649"/>
              <a:gd name="connsiteX12" fmla="*/ 0 w 2877690"/>
              <a:gd name="connsiteY12" fmla="*/ 1660765 h 2660649"/>
              <a:gd name="connsiteX13" fmla="*/ 864305 w 2877690"/>
              <a:gd name="connsiteY13" fmla="*/ 0 h 2660649"/>
              <a:gd name="connsiteX14" fmla="*/ 2361439 w 2877690"/>
              <a:gd name="connsiteY14" fmla="*/ 727069 h 2660649"/>
              <a:gd name="connsiteX0" fmla="*/ 2361439 w 2877690"/>
              <a:gd name="connsiteY0" fmla="*/ 806589 h 2740169"/>
              <a:gd name="connsiteX1" fmla="*/ 2877690 w 2877690"/>
              <a:gd name="connsiteY1" fmla="*/ 1046163 h 2740169"/>
              <a:gd name="connsiteX2" fmla="*/ 2501584 w 2877690"/>
              <a:gd name="connsiteY2" fmla="*/ 2392768 h 2740169"/>
              <a:gd name="connsiteX3" fmla="*/ 2182180 w 2877690"/>
              <a:gd name="connsiteY3" fmla="*/ 1930933 h 2740169"/>
              <a:gd name="connsiteX4" fmla="*/ 1246851 w 2877690"/>
              <a:gd name="connsiteY4" fmla="*/ 2012395 h 2740169"/>
              <a:gd name="connsiteX5" fmla="*/ 480344 w 2877690"/>
              <a:gd name="connsiteY5" fmla="*/ 1613485 h 2740169"/>
              <a:gd name="connsiteX6" fmla="*/ 685018 w 2877690"/>
              <a:gd name="connsiteY6" fmla="*/ 908244 h 2740169"/>
              <a:gd name="connsiteX7" fmla="*/ 1559081 w 2877690"/>
              <a:gd name="connsiteY7" fmla="*/ 632547 h 2740169"/>
              <a:gd name="connsiteX8" fmla="*/ 2389463 w 2877690"/>
              <a:gd name="connsiteY8" fmla="*/ 1064699 h 2740169"/>
              <a:gd name="connsiteX9" fmla="*/ 2182180 w 2877690"/>
              <a:gd name="connsiteY9" fmla="*/ 1930933 h 2740169"/>
              <a:gd name="connsiteX10" fmla="*/ 2501584 w 2877690"/>
              <a:gd name="connsiteY10" fmla="*/ 2392768 h 2740169"/>
              <a:gd name="connsiteX11" fmla="*/ 2077260 w 2877690"/>
              <a:gd name="connsiteY11" fmla="*/ 2740169 h 2740169"/>
              <a:gd name="connsiteX12" fmla="*/ 0 w 2877690"/>
              <a:gd name="connsiteY12" fmla="*/ 1740285 h 2740169"/>
              <a:gd name="connsiteX13" fmla="*/ 853141 w 2877690"/>
              <a:gd name="connsiteY13" fmla="*/ 0 h 2740169"/>
              <a:gd name="connsiteX14" fmla="*/ 2361439 w 2877690"/>
              <a:gd name="connsiteY14" fmla="*/ 806589 h 2740169"/>
              <a:gd name="connsiteX0" fmla="*/ 2386154 w 2877690"/>
              <a:gd name="connsiteY0" fmla="*/ 797821 h 2740169"/>
              <a:gd name="connsiteX1" fmla="*/ 2877690 w 2877690"/>
              <a:gd name="connsiteY1" fmla="*/ 1046163 h 2740169"/>
              <a:gd name="connsiteX2" fmla="*/ 2501584 w 2877690"/>
              <a:gd name="connsiteY2" fmla="*/ 2392768 h 2740169"/>
              <a:gd name="connsiteX3" fmla="*/ 2182180 w 2877690"/>
              <a:gd name="connsiteY3" fmla="*/ 1930933 h 2740169"/>
              <a:gd name="connsiteX4" fmla="*/ 1246851 w 2877690"/>
              <a:gd name="connsiteY4" fmla="*/ 2012395 h 2740169"/>
              <a:gd name="connsiteX5" fmla="*/ 480344 w 2877690"/>
              <a:gd name="connsiteY5" fmla="*/ 1613485 h 2740169"/>
              <a:gd name="connsiteX6" fmla="*/ 685018 w 2877690"/>
              <a:gd name="connsiteY6" fmla="*/ 908244 h 2740169"/>
              <a:gd name="connsiteX7" fmla="*/ 1559081 w 2877690"/>
              <a:gd name="connsiteY7" fmla="*/ 632547 h 2740169"/>
              <a:gd name="connsiteX8" fmla="*/ 2389463 w 2877690"/>
              <a:gd name="connsiteY8" fmla="*/ 1064699 h 2740169"/>
              <a:gd name="connsiteX9" fmla="*/ 2182180 w 2877690"/>
              <a:gd name="connsiteY9" fmla="*/ 1930933 h 2740169"/>
              <a:gd name="connsiteX10" fmla="*/ 2501584 w 2877690"/>
              <a:gd name="connsiteY10" fmla="*/ 2392768 h 2740169"/>
              <a:gd name="connsiteX11" fmla="*/ 2077260 w 2877690"/>
              <a:gd name="connsiteY11" fmla="*/ 2740169 h 2740169"/>
              <a:gd name="connsiteX12" fmla="*/ 0 w 2877690"/>
              <a:gd name="connsiteY12" fmla="*/ 1740285 h 2740169"/>
              <a:gd name="connsiteX13" fmla="*/ 853141 w 2877690"/>
              <a:gd name="connsiteY13" fmla="*/ 0 h 2740169"/>
              <a:gd name="connsiteX14" fmla="*/ 2386154 w 2877690"/>
              <a:gd name="connsiteY14" fmla="*/ 797821 h 2740169"/>
              <a:gd name="connsiteX0" fmla="*/ 2386154 w 3535914"/>
              <a:gd name="connsiteY0" fmla="*/ 797821 h 2740169"/>
              <a:gd name="connsiteX1" fmla="*/ 3535914 w 3535914"/>
              <a:gd name="connsiteY1" fmla="*/ 1396186 h 2740169"/>
              <a:gd name="connsiteX2" fmla="*/ 2501584 w 3535914"/>
              <a:gd name="connsiteY2" fmla="*/ 2392768 h 2740169"/>
              <a:gd name="connsiteX3" fmla="*/ 2182180 w 3535914"/>
              <a:gd name="connsiteY3" fmla="*/ 1930933 h 2740169"/>
              <a:gd name="connsiteX4" fmla="*/ 1246851 w 3535914"/>
              <a:gd name="connsiteY4" fmla="*/ 2012395 h 2740169"/>
              <a:gd name="connsiteX5" fmla="*/ 480344 w 3535914"/>
              <a:gd name="connsiteY5" fmla="*/ 1613485 h 2740169"/>
              <a:gd name="connsiteX6" fmla="*/ 685018 w 3535914"/>
              <a:gd name="connsiteY6" fmla="*/ 908244 h 2740169"/>
              <a:gd name="connsiteX7" fmla="*/ 1559081 w 3535914"/>
              <a:gd name="connsiteY7" fmla="*/ 632547 h 2740169"/>
              <a:gd name="connsiteX8" fmla="*/ 2389463 w 3535914"/>
              <a:gd name="connsiteY8" fmla="*/ 1064699 h 2740169"/>
              <a:gd name="connsiteX9" fmla="*/ 2182180 w 3535914"/>
              <a:gd name="connsiteY9" fmla="*/ 1930933 h 2740169"/>
              <a:gd name="connsiteX10" fmla="*/ 2501584 w 3535914"/>
              <a:gd name="connsiteY10" fmla="*/ 2392768 h 2740169"/>
              <a:gd name="connsiteX11" fmla="*/ 2077260 w 3535914"/>
              <a:gd name="connsiteY11" fmla="*/ 2740169 h 2740169"/>
              <a:gd name="connsiteX12" fmla="*/ 0 w 3535914"/>
              <a:gd name="connsiteY12" fmla="*/ 1740285 h 2740169"/>
              <a:gd name="connsiteX13" fmla="*/ 853141 w 3535914"/>
              <a:gd name="connsiteY13" fmla="*/ 0 h 2740169"/>
              <a:gd name="connsiteX14" fmla="*/ 2386154 w 3535914"/>
              <a:gd name="connsiteY14" fmla="*/ 797821 h 2740169"/>
              <a:gd name="connsiteX0" fmla="*/ 853141 w 3535914"/>
              <a:gd name="connsiteY0" fmla="*/ 0 h 2740169"/>
              <a:gd name="connsiteX1" fmla="*/ 3535914 w 3535914"/>
              <a:gd name="connsiteY1" fmla="*/ 1396186 h 2740169"/>
              <a:gd name="connsiteX2" fmla="*/ 2501584 w 3535914"/>
              <a:gd name="connsiteY2" fmla="*/ 2392768 h 2740169"/>
              <a:gd name="connsiteX3" fmla="*/ 2182180 w 3535914"/>
              <a:gd name="connsiteY3" fmla="*/ 1930933 h 2740169"/>
              <a:gd name="connsiteX4" fmla="*/ 1246851 w 3535914"/>
              <a:gd name="connsiteY4" fmla="*/ 2012395 h 2740169"/>
              <a:gd name="connsiteX5" fmla="*/ 480344 w 3535914"/>
              <a:gd name="connsiteY5" fmla="*/ 1613485 h 2740169"/>
              <a:gd name="connsiteX6" fmla="*/ 685018 w 3535914"/>
              <a:gd name="connsiteY6" fmla="*/ 908244 h 2740169"/>
              <a:gd name="connsiteX7" fmla="*/ 1559081 w 3535914"/>
              <a:gd name="connsiteY7" fmla="*/ 632547 h 2740169"/>
              <a:gd name="connsiteX8" fmla="*/ 2389463 w 3535914"/>
              <a:gd name="connsiteY8" fmla="*/ 1064699 h 2740169"/>
              <a:gd name="connsiteX9" fmla="*/ 2182180 w 3535914"/>
              <a:gd name="connsiteY9" fmla="*/ 1930933 h 2740169"/>
              <a:gd name="connsiteX10" fmla="*/ 2501584 w 3535914"/>
              <a:gd name="connsiteY10" fmla="*/ 2392768 h 2740169"/>
              <a:gd name="connsiteX11" fmla="*/ 2077260 w 3535914"/>
              <a:gd name="connsiteY11" fmla="*/ 2740169 h 2740169"/>
              <a:gd name="connsiteX12" fmla="*/ 0 w 3535914"/>
              <a:gd name="connsiteY12" fmla="*/ 1740285 h 2740169"/>
              <a:gd name="connsiteX13" fmla="*/ 853141 w 3535914"/>
              <a:gd name="connsiteY13" fmla="*/ 0 h 2740169"/>
              <a:gd name="connsiteX0" fmla="*/ 853141 w 3535914"/>
              <a:gd name="connsiteY0" fmla="*/ 0 h 3023709"/>
              <a:gd name="connsiteX1" fmla="*/ 3535914 w 3535914"/>
              <a:gd name="connsiteY1" fmla="*/ 1396186 h 3023709"/>
              <a:gd name="connsiteX2" fmla="*/ 2501584 w 3535914"/>
              <a:gd name="connsiteY2" fmla="*/ 2392768 h 3023709"/>
              <a:gd name="connsiteX3" fmla="*/ 2182180 w 3535914"/>
              <a:gd name="connsiteY3" fmla="*/ 1930933 h 3023709"/>
              <a:gd name="connsiteX4" fmla="*/ 1246851 w 3535914"/>
              <a:gd name="connsiteY4" fmla="*/ 2012395 h 3023709"/>
              <a:gd name="connsiteX5" fmla="*/ 480344 w 3535914"/>
              <a:gd name="connsiteY5" fmla="*/ 1613485 h 3023709"/>
              <a:gd name="connsiteX6" fmla="*/ 685018 w 3535914"/>
              <a:gd name="connsiteY6" fmla="*/ 908244 h 3023709"/>
              <a:gd name="connsiteX7" fmla="*/ 1559081 w 3535914"/>
              <a:gd name="connsiteY7" fmla="*/ 632547 h 3023709"/>
              <a:gd name="connsiteX8" fmla="*/ 2389463 w 3535914"/>
              <a:gd name="connsiteY8" fmla="*/ 1064699 h 3023709"/>
              <a:gd name="connsiteX9" fmla="*/ 2182180 w 3535914"/>
              <a:gd name="connsiteY9" fmla="*/ 1930933 h 3023709"/>
              <a:gd name="connsiteX10" fmla="*/ 2607732 w 3535914"/>
              <a:gd name="connsiteY10" fmla="*/ 3023709 h 3023709"/>
              <a:gd name="connsiteX11" fmla="*/ 2077260 w 3535914"/>
              <a:gd name="connsiteY11" fmla="*/ 2740169 h 3023709"/>
              <a:gd name="connsiteX12" fmla="*/ 0 w 3535914"/>
              <a:gd name="connsiteY12" fmla="*/ 1740285 h 3023709"/>
              <a:gd name="connsiteX13" fmla="*/ 853141 w 3535914"/>
              <a:gd name="connsiteY13" fmla="*/ 0 h 3023709"/>
              <a:gd name="connsiteX0" fmla="*/ 853141 w 3535914"/>
              <a:gd name="connsiteY0" fmla="*/ 0 h 3056951"/>
              <a:gd name="connsiteX1" fmla="*/ 3535914 w 3535914"/>
              <a:gd name="connsiteY1" fmla="*/ 1396186 h 3056951"/>
              <a:gd name="connsiteX2" fmla="*/ 2671608 w 3535914"/>
              <a:gd name="connsiteY2" fmla="*/ 3056951 h 3056951"/>
              <a:gd name="connsiteX3" fmla="*/ 2182180 w 3535914"/>
              <a:gd name="connsiteY3" fmla="*/ 1930933 h 3056951"/>
              <a:gd name="connsiteX4" fmla="*/ 1246851 w 3535914"/>
              <a:gd name="connsiteY4" fmla="*/ 2012395 h 3056951"/>
              <a:gd name="connsiteX5" fmla="*/ 480344 w 3535914"/>
              <a:gd name="connsiteY5" fmla="*/ 1613485 h 3056951"/>
              <a:gd name="connsiteX6" fmla="*/ 685018 w 3535914"/>
              <a:gd name="connsiteY6" fmla="*/ 908244 h 3056951"/>
              <a:gd name="connsiteX7" fmla="*/ 1559081 w 3535914"/>
              <a:gd name="connsiteY7" fmla="*/ 632547 h 3056951"/>
              <a:gd name="connsiteX8" fmla="*/ 2389463 w 3535914"/>
              <a:gd name="connsiteY8" fmla="*/ 1064699 h 3056951"/>
              <a:gd name="connsiteX9" fmla="*/ 2182180 w 3535914"/>
              <a:gd name="connsiteY9" fmla="*/ 1930933 h 3056951"/>
              <a:gd name="connsiteX10" fmla="*/ 2607732 w 3535914"/>
              <a:gd name="connsiteY10" fmla="*/ 3023709 h 3056951"/>
              <a:gd name="connsiteX11" fmla="*/ 2077260 w 3535914"/>
              <a:gd name="connsiteY11" fmla="*/ 2740169 h 3056951"/>
              <a:gd name="connsiteX12" fmla="*/ 0 w 3535914"/>
              <a:gd name="connsiteY12" fmla="*/ 1740285 h 3056951"/>
              <a:gd name="connsiteX13" fmla="*/ 853141 w 3535914"/>
              <a:gd name="connsiteY13" fmla="*/ 0 h 3056951"/>
              <a:gd name="connsiteX0" fmla="*/ 853141 w 3535914"/>
              <a:gd name="connsiteY0" fmla="*/ 0 h 3056951"/>
              <a:gd name="connsiteX1" fmla="*/ 3535914 w 3535914"/>
              <a:gd name="connsiteY1" fmla="*/ 1396186 h 3056951"/>
              <a:gd name="connsiteX2" fmla="*/ 2671608 w 3535914"/>
              <a:gd name="connsiteY2" fmla="*/ 3056951 h 3056951"/>
              <a:gd name="connsiteX3" fmla="*/ 2182180 w 3535914"/>
              <a:gd name="connsiteY3" fmla="*/ 1930933 h 3056951"/>
              <a:gd name="connsiteX4" fmla="*/ 1246851 w 3535914"/>
              <a:gd name="connsiteY4" fmla="*/ 2012395 h 3056951"/>
              <a:gd name="connsiteX5" fmla="*/ 480344 w 3535914"/>
              <a:gd name="connsiteY5" fmla="*/ 1613485 h 3056951"/>
              <a:gd name="connsiteX6" fmla="*/ 685018 w 3535914"/>
              <a:gd name="connsiteY6" fmla="*/ 908244 h 3056951"/>
              <a:gd name="connsiteX7" fmla="*/ 1559081 w 3535914"/>
              <a:gd name="connsiteY7" fmla="*/ 632547 h 3056951"/>
              <a:gd name="connsiteX8" fmla="*/ 2389463 w 3535914"/>
              <a:gd name="connsiteY8" fmla="*/ 1064699 h 3056951"/>
              <a:gd name="connsiteX9" fmla="*/ 2182180 w 3535914"/>
              <a:gd name="connsiteY9" fmla="*/ 1930933 h 3056951"/>
              <a:gd name="connsiteX10" fmla="*/ 2671608 w 3535914"/>
              <a:gd name="connsiteY10" fmla="*/ 3056951 h 3056951"/>
              <a:gd name="connsiteX11" fmla="*/ 2077260 w 3535914"/>
              <a:gd name="connsiteY11" fmla="*/ 2740169 h 3056951"/>
              <a:gd name="connsiteX12" fmla="*/ 0 w 3535914"/>
              <a:gd name="connsiteY12" fmla="*/ 1740285 h 3056951"/>
              <a:gd name="connsiteX13" fmla="*/ 853141 w 3535914"/>
              <a:gd name="connsiteY13" fmla="*/ 0 h 3056951"/>
              <a:gd name="connsiteX0" fmla="*/ 864306 w 3547079"/>
              <a:gd name="connsiteY0" fmla="*/ 0 h 3056951"/>
              <a:gd name="connsiteX1" fmla="*/ 3547079 w 3547079"/>
              <a:gd name="connsiteY1" fmla="*/ 1396186 h 3056951"/>
              <a:gd name="connsiteX2" fmla="*/ 2682773 w 3547079"/>
              <a:gd name="connsiteY2" fmla="*/ 3056951 h 3056951"/>
              <a:gd name="connsiteX3" fmla="*/ 2193345 w 3547079"/>
              <a:gd name="connsiteY3" fmla="*/ 1930933 h 3056951"/>
              <a:gd name="connsiteX4" fmla="*/ 1258016 w 3547079"/>
              <a:gd name="connsiteY4" fmla="*/ 2012395 h 3056951"/>
              <a:gd name="connsiteX5" fmla="*/ 491509 w 3547079"/>
              <a:gd name="connsiteY5" fmla="*/ 1613485 h 3056951"/>
              <a:gd name="connsiteX6" fmla="*/ 696183 w 3547079"/>
              <a:gd name="connsiteY6" fmla="*/ 908244 h 3056951"/>
              <a:gd name="connsiteX7" fmla="*/ 1570246 w 3547079"/>
              <a:gd name="connsiteY7" fmla="*/ 632547 h 3056951"/>
              <a:gd name="connsiteX8" fmla="*/ 2400628 w 3547079"/>
              <a:gd name="connsiteY8" fmla="*/ 1064699 h 3056951"/>
              <a:gd name="connsiteX9" fmla="*/ 2193345 w 3547079"/>
              <a:gd name="connsiteY9" fmla="*/ 1930933 h 3056951"/>
              <a:gd name="connsiteX10" fmla="*/ 2682773 w 3547079"/>
              <a:gd name="connsiteY10" fmla="*/ 3056951 h 3056951"/>
              <a:gd name="connsiteX11" fmla="*/ 2088425 w 3547079"/>
              <a:gd name="connsiteY11" fmla="*/ 2740169 h 3056951"/>
              <a:gd name="connsiteX12" fmla="*/ 0 w 3547079"/>
              <a:gd name="connsiteY12" fmla="*/ 1660765 h 3056951"/>
              <a:gd name="connsiteX13" fmla="*/ 864306 w 3547079"/>
              <a:gd name="connsiteY13" fmla="*/ 0 h 3056951"/>
              <a:gd name="connsiteX0" fmla="*/ 864306 w 3547079"/>
              <a:gd name="connsiteY0" fmla="*/ 0 h 3056951"/>
              <a:gd name="connsiteX1" fmla="*/ 3547079 w 3547079"/>
              <a:gd name="connsiteY1" fmla="*/ 1396186 h 3056951"/>
              <a:gd name="connsiteX2" fmla="*/ 2682773 w 3547079"/>
              <a:gd name="connsiteY2" fmla="*/ 3056951 h 3056951"/>
              <a:gd name="connsiteX3" fmla="*/ 2193345 w 3547079"/>
              <a:gd name="connsiteY3" fmla="*/ 1930933 h 3056951"/>
              <a:gd name="connsiteX4" fmla="*/ 1258016 w 3547079"/>
              <a:gd name="connsiteY4" fmla="*/ 2012395 h 3056951"/>
              <a:gd name="connsiteX5" fmla="*/ 491509 w 3547079"/>
              <a:gd name="connsiteY5" fmla="*/ 1613485 h 3056951"/>
              <a:gd name="connsiteX6" fmla="*/ 696183 w 3547079"/>
              <a:gd name="connsiteY6" fmla="*/ 908244 h 3056951"/>
              <a:gd name="connsiteX7" fmla="*/ 1570246 w 3547079"/>
              <a:gd name="connsiteY7" fmla="*/ 632547 h 3056951"/>
              <a:gd name="connsiteX8" fmla="*/ 2400628 w 3547079"/>
              <a:gd name="connsiteY8" fmla="*/ 1064699 h 3056951"/>
              <a:gd name="connsiteX9" fmla="*/ 2193345 w 3547079"/>
              <a:gd name="connsiteY9" fmla="*/ 1930933 h 3056951"/>
              <a:gd name="connsiteX10" fmla="*/ 2682773 w 3547079"/>
              <a:gd name="connsiteY10" fmla="*/ 3056951 h 3056951"/>
              <a:gd name="connsiteX11" fmla="*/ 0 w 3547079"/>
              <a:gd name="connsiteY11" fmla="*/ 1660765 h 3056951"/>
              <a:gd name="connsiteX12" fmla="*/ 864306 w 3547079"/>
              <a:gd name="connsiteY12" fmla="*/ 0 h 3056951"/>
              <a:gd name="connsiteX0" fmla="*/ 736555 w 3547079"/>
              <a:gd name="connsiteY0" fmla="*/ 0 h 3123435"/>
              <a:gd name="connsiteX1" fmla="*/ 3547079 w 3547079"/>
              <a:gd name="connsiteY1" fmla="*/ 1462670 h 3123435"/>
              <a:gd name="connsiteX2" fmla="*/ 2682773 w 3547079"/>
              <a:gd name="connsiteY2" fmla="*/ 3123435 h 3123435"/>
              <a:gd name="connsiteX3" fmla="*/ 2193345 w 3547079"/>
              <a:gd name="connsiteY3" fmla="*/ 1997417 h 3123435"/>
              <a:gd name="connsiteX4" fmla="*/ 1258016 w 3547079"/>
              <a:gd name="connsiteY4" fmla="*/ 2078879 h 3123435"/>
              <a:gd name="connsiteX5" fmla="*/ 491509 w 3547079"/>
              <a:gd name="connsiteY5" fmla="*/ 1679969 h 3123435"/>
              <a:gd name="connsiteX6" fmla="*/ 696183 w 3547079"/>
              <a:gd name="connsiteY6" fmla="*/ 974728 h 3123435"/>
              <a:gd name="connsiteX7" fmla="*/ 1570246 w 3547079"/>
              <a:gd name="connsiteY7" fmla="*/ 699031 h 3123435"/>
              <a:gd name="connsiteX8" fmla="*/ 2400628 w 3547079"/>
              <a:gd name="connsiteY8" fmla="*/ 1131183 h 3123435"/>
              <a:gd name="connsiteX9" fmla="*/ 2193345 w 3547079"/>
              <a:gd name="connsiteY9" fmla="*/ 1997417 h 3123435"/>
              <a:gd name="connsiteX10" fmla="*/ 2682773 w 3547079"/>
              <a:gd name="connsiteY10" fmla="*/ 3123435 h 3123435"/>
              <a:gd name="connsiteX11" fmla="*/ 0 w 3547079"/>
              <a:gd name="connsiteY11" fmla="*/ 1727249 h 3123435"/>
              <a:gd name="connsiteX12" fmla="*/ 736555 w 3547079"/>
              <a:gd name="connsiteY12" fmla="*/ 0 h 3123435"/>
              <a:gd name="connsiteX0" fmla="*/ 864306 w 3674830"/>
              <a:gd name="connsiteY0" fmla="*/ 0 h 3123435"/>
              <a:gd name="connsiteX1" fmla="*/ 3674830 w 3674830"/>
              <a:gd name="connsiteY1" fmla="*/ 1462670 h 3123435"/>
              <a:gd name="connsiteX2" fmla="*/ 2810524 w 3674830"/>
              <a:gd name="connsiteY2" fmla="*/ 3123435 h 3123435"/>
              <a:gd name="connsiteX3" fmla="*/ 2321096 w 3674830"/>
              <a:gd name="connsiteY3" fmla="*/ 1997417 h 3123435"/>
              <a:gd name="connsiteX4" fmla="*/ 1385767 w 3674830"/>
              <a:gd name="connsiteY4" fmla="*/ 2078879 h 3123435"/>
              <a:gd name="connsiteX5" fmla="*/ 619260 w 3674830"/>
              <a:gd name="connsiteY5" fmla="*/ 1679969 h 3123435"/>
              <a:gd name="connsiteX6" fmla="*/ 823934 w 3674830"/>
              <a:gd name="connsiteY6" fmla="*/ 974728 h 3123435"/>
              <a:gd name="connsiteX7" fmla="*/ 1697997 w 3674830"/>
              <a:gd name="connsiteY7" fmla="*/ 699031 h 3123435"/>
              <a:gd name="connsiteX8" fmla="*/ 2528379 w 3674830"/>
              <a:gd name="connsiteY8" fmla="*/ 1131183 h 3123435"/>
              <a:gd name="connsiteX9" fmla="*/ 2321096 w 3674830"/>
              <a:gd name="connsiteY9" fmla="*/ 1997417 h 3123435"/>
              <a:gd name="connsiteX10" fmla="*/ 2810524 w 3674830"/>
              <a:gd name="connsiteY10" fmla="*/ 3123435 h 3123435"/>
              <a:gd name="connsiteX11" fmla="*/ 0 w 3674830"/>
              <a:gd name="connsiteY11" fmla="*/ 1660765 h 3123435"/>
              <a:gd name="connsiteX12" fmla="*/ 864306 w 3674830"/>
              <a:gd name="connsiteY12" fmla="*/ 0 h 3123435"/>
              <a:gd name="connsiteX0" fmla="*/ 897549 w 3708073"/>
              <a:gd name="connsiteY0" fmla="*/ 0 h 3123435"/>
              <a:gd name="connsiteX1" fmla="*/ 3708073 w 3708073"/>
              <a:gd name="connsiteY1" fmla="*/ 1462670 h 3123435"/>
              <a:gd name="connsiteX2" fmla="*/ 2843767 w 3708073"/>
              <a:gd name="connsiteY2" fmla="*/ 3123435 h 3123435"/>
              <a:gd name="connsiteX3" fmla="*/ 2354339 w 3708073"/>
              <a:gd name="connsiteY3" fmla="*/ 1997417 h 3123435"/>
              <a:gd name="connsiteX4" fmla="*/ 1419010 w 3708073"/>
              <a:gd name="connsiteY4" fmla="*/ 2078879 h 3123435"/>
              <a:gd name="connsiteX5" fmla="*/ 652503 w 3708073"/>
              <a:gd name="connsiteY5" fmla="*/ 1679969 h 3123435"/>
              <a:gd name="connsiteX6" fmla="*/ 857177 w 3708073"/>
              <a:gd name="connsiteY6" fmla="*/ 974728 h 3123435"/>
              <a:gd name="connsiteX7" fmla="*/ 1731240 w 3708073"/>
              <a:gd name="connsiteY7" fmla="*/ 699031 h 3123435"/>
              <a:gd name="connsiteX8" fmla="*/ 2561622 w 3708073"/>
              <a:gd name="connsiteY8" fmla="*/ 1131183 h 3123435"/>
              <a:gd name="connsiteX9" fmla="*/ 2354339 w 3708073"/>
              <a:gd name="connsiteY9" fmla="*/ 1997417 h 3123435"/>
              <a:gd name="connsiteX10" fmla="*/ 2843767 w 3708073"/>
              <a:gd name="connsiteY10" fmla="*/ 3123435 h 3123435"/>
              <a:gd name="connsiteX11" fmla="*/ 0 w 3708073"/>
              <a:gd name="connsiteY11" fmla="*/ 1724640 h 3123435"/>
              <a:gd name="connsiteX12" fmla="*/ 897549 w 3708073"/>
              <a:gd name="connsiteY12" fmla="*/ 0 h 3123435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43767 w 3708073"/>
              <a:gd name="connsiteY2" fmla="*/ 3123435 h 3187312"/>
              <a:gd name="connsiteX3" fmla="*/ 2354339 w 3708073"/>
              <a:gd name="connsiteY3" fmla="*/ 1997417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857177 w 3708073"/>
              <a:gd name="connsiteY6" fmla="*/ 974728 h 3187312"/>
              <a:gd name="connsiteX7" fmla="*/ 1731240 w 3708073"/>
              <a:gd name="connsiteY7" fmla="*/ 699031 h 3187312"/>
              <a:gd name="connsiteX8" fmla="*/ 2561622 w 3708073"/>
              <a:gd name="connsiteY8" fmla="*/ 1131183 h 3187312"/>
              <a:gd name="connsiteX9" fmla="*/ 2354339 w 3708073"/>
              <a:gd name="connsiteY9" fmla="*/ 1997417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54339 w 3708073"/>
              <a:gd name="connsiteY3" fmla="*/ 1997417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857177 w 3708073"/>
              <a:gd name="connsiteY6" fmla="*/ 974728 h 3187312"/>
              <a:gd name="connsiteX7" fmla="*/ 1731240 w 3708073"/>
              <a:gd name="connsiteY7" fmla="*/ 699031 h 3187312"/>
              <a:gd name="connsiteX8" fmla="*/ 2561622 w 3708073"/>
              <a:gd name="connsiteY8" fmla="*/ 1131183 h 3187312"/>
              <a:gd name="connsiteX9" fmla="*/ 2354339 w 3708073"/>
              <a:gd name="connsiteY9" fmla="*/ 1997417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54339 w 3708073"/>
              <a:gd name="connsiteY3" fmla="*/ 1997417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948377 w 3708073"/>
              <a:gd name="connsiteY6" fmla="*/ 838212 h 3187312"/>
              <a:gd name="connsiteX7" fmla="*/ 1731240 w 3708073"/>
              <a:gd name="connsiteY7" fmla="*/ 699031 h 3187312"/>
              <a:gd name="connsiteX8" fmla="*/ 2561622 w 3708073"/>
              <a:gd name="connsiteY8" fmla="*/ 1131183 h 3187312"/>
              <a:gd name="connsiteX9" fmla="*/ 2354339 w 3708073"/>
              <a:gd name="connsiteY9" fmla="*/ 1997417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54339 w 3708073"/>
              <a:gd name="connsiteY3" fmla="*/ 1997417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948377 w 3708073"/>
              <a:gd name="connsiteY6" fmla="*/ 838212 h 3187312"/>
              <a:gd name="connsiteX7" fmla="*/ 1722712 w 3708073"/>
              <a:gd name="connsiteY7" fmla="*/ 754141 h 3187312"/>
              <a:gd name="connsiteX8" fmla="*/ 2561622 w 3708073"/>
              <a:gd name="connsiteY8" fmla="*/ 1131183 h 3187312"/>
              <a:gd name="connsiteX9" fmla="*/ 2354339 w 3708073"/>
              <a:gd name="connsiteY9" fmla="*/ 1997417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54339 w 3708073"/>
              <a:gd name="connsiteY3" fmla="*/ 1997417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948377 w 3708073"/>
              <a:gd name="connsiteY6" fmla="*/ 838212 h 3187312"/>
              <a:gd name="connsiteX7" fmla="*/ 1722712 w 3708073"/>
              <a:gd name="connsiteY7" fmla="*/ 754141 h 3187312"/>
              <a:gd name="connsiteX8" fmla="*/ 2522461 w 3708073"/>
              <a:gd name="connsiteY8" fmla="*/ 1089175 h 3187312"/>
              <a:gd name="connsiteX9" fmla="*/ 2354339 w 3708073"/>
              <a:gd name="connsiteY9" fmla="*/ 1997417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54339 w 3708073"/>
              <a:gd name="connsiteY3" fmla="*/ 1997417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948377 w 3708073"/>
              <a:gd name="connsiteY6" fmla="*/ 838212 h 3187312"/>
              <a:gd name="connsiteX7" fmla="*/ 1722712 w 3708073"/>
              <a:gd name="connsiteY7" fmla="*/ 754141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54339 w 3708073"/>
              <a:gd name="connsiteY3" fmla="*/ 1997417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948377 w 3708073"/>
              <a:gd name="connsiteY6" fmla="*/ 838212 h 3187312"/>
              <a:gd name="connsiteX7" fmla="*/ 1722712 w 3708073"/>
              <a:gd name="connsiteY7" fmla="*/ 754141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948377 w 3708073"/>
              <a:gd name="connsiteY6" fmla="*/ 838212 h 3187312"/>
              <a:gd name="connsiteX7" fmla="*/ 1722712 w 3708073"/>
              <a:gd name="connsiteY7" fmla="*/ 754141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540843 w 3708073"/>
              <a:gd name="connsiteY4" fmla="*/ 2039480 h 3187312"/>
              <a:gd name="connsiteX5" fmla="*/ 652503 w 3708073"/>
              <a:gd name="connsiteY5" fmla="*/ 1679969 h 3187312"/>
              <a:gd name="connsiteX6" fmla="*/ 948377 w 3708073"/>
              <a:gd name="connsiteY6" fmla="*/ 838212 h 3187312"/>
              <a:gd name="connsiteX7" fmla="*/ 1722712 w 3708073"/>
              <a:gd name="connsiteY7" fmla="*/ 754141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540843 w 3708073"/>
              <a:gd name="connsiteY4" fmla="*/ 2039480 h 3187312"/>
              <a:gd name="connsiteX5" fmla="*/ 677218 w 3708073"/>
              <a:gd name="connsiteY5" fmla="*/ 1671203 h 3187312"/>
              <a:gd name="connsiteX6" fmla="*/ 948377 w 3708073"/>
              <a:gd name="connsiteY6" fmla="*/ 838212 h 3187312"/>
              <a:gd name="connsiteX7" fmla="*/ 1722712 w 3708073"/>
              <a:gd name="connsiteY7" fmla="*/ 754141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540843 w 3708073"/>
              <a:gd name="connsiteY4" fmla="*/ 2039480 h 3187312"/>
              <a:gd name="connsiteX5" fmla="*/ 677218 w 3708073"/>
              <a:gd name="connsiteY5" fmla="*/ 1671203 h 3187312"/>
              <a:gd name="connsiteX6" fmla="*/ 948377 w 3708073"/>
              <a:gd name="connsiteY6" fmla="*/ 838212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540843 w 3708073"/>
              <a:gd name="connsiteY4" fmla="*/ 2039480 h 3187312"/>
              <a:gd name="connsiteX5" fmla="*/ 677218 w 3708073"/>
              <a:gd name="connsiteY5" fmla="*/ 1671203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540843 w 3708073"/>
              <a:gd name="connsiteY4" fmla="*/ 203948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603922 w 3708073"/>
              <a:gd name="connsiteY9" fmla="*/ 2024504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603922 w 3708073"/>
              <a:gd name="connsiteY9" fmla="*/ 2024504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442929 w 3708073"/>
              <a:gd name="connsiteY9" fmla="*/ 2021895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42929 w 3708073"/>
              <a:gd name="connsiteY3" fmla="*/ 2021895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442929 w 3708073"/>
              <a:gd name="connsiteY9" fmla="*/ 2021895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42929 w 3708073"/>
              <a:gd name="connsiteY3" fmla="*/ 2021895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30813 w 3708073"/>
              <a:gd name="connsiteY7" fmla="*/ 462787 h 3187312"/>
              <a:gd name="connsiteX8" fmla="*/ 2522461 w 3708073"/>
              <a:gd name="connsiteY8" fmla="*/ 1089175 h 3187312"/>
              <a:gd name="connsiteX9" fmla="*/ 2442929 w 3708073"/>
              <a:gd name="connsiteY9" fmla="*/ 2021895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42929 w 3708073"/>
              <a:gd name="connsiteY3" fmla="*/ 2021895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2442929 w 3708073"/>
              <a:gd name="connsiteY9" fmla="*/ 2021895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42929 w 3708073"/>
              <a:gd name="connsiteY3" fmla="*/ 2021895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3153387 w 3708073"/>
              <a:gd name="connsiteY9" fmla="*/ 1904581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3153387 w 3708073"/>
              <a:gd name="connsiteY9" fmla="*/ 1904581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3153387 w 3708073"/>
              <a:gd name="connsiteY9" fmla="*/ 1904581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1012252 w 3708073"/>
              <a:gd name="connsiteY6" fmla="*/ 871454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3153387 w 3708073"/>
              <a:gd name="connsiteY9" fmla="*/ 1904581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3153387 w 3708073"/>
              <a:gd name="connsiteY9" fmla="*/ 1904581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3153387 w 3708073"/>
              <a:gd name="connsiteY9" fmla="*/ 1904581 h 3187312"/>
              <a:gd name="connsiteX10" fmla="*/ 3107704 w 3708073"/>
              <a:gd name="connsiteY10" fmla="*/ 2058453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3153387 w 3708073"/>
              <a:gd name="connsiteY9" fmla="*/ 1904581 h 3187312"/>
              <a:gd name="connsiteX10" fmla="*/ 2593485 w 3708073"/>
              <a:gd name="connsiteY10" fmla="*/ 2668479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30813 w 3708073"/>
              <a:gd name="connsiteY7" fmla="*/ 462787 h 3187312"/>
              <a:gd name="connsiteX8" fmla="*/ 2425343 w 3708073"/>
              <a:gd name="connsiteY8" fmla="*/ 1119808 h 3187312"/>
              <a:gd name="connsiteX9" fmla="*/ 3153387 w 3708073"/>
              <a:gd name="connsiteY9" fmla="*/ 1904581 h 3187312"/>
              <a:gd name="connsiteX10" fmla="*/ 2593485 w 3708073"/>
              <a:gd name="connsiteY10" fmla="*/ 2668479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30813 w 3708073"/>
              <a:gd name="connsiteY7" fmla="*/ 462787 h 3187312"/>
              <a:gd name="connsiteX8" fmla="*/ 2361468 w 3708073"/>
              <a:gd name="connsiteY8" fmla="*/ 1086566 h 3187312"/>
              <a:gd name="connsiteX9" fmla="*/ 3153387 w 3708073"/>
              <a:gd name="connsiteY9" fmla="*/ 1904581 h 3187312"/>
              <a:gd name="connsiteX10" fmla="*/ 2593485 w 3708073"/>
              <a:gd name="connsiteY10" fmla="*/ 2668479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361468 w 3708073"/>
              <a:gd name="connsiteY8" fmla="*/ 1086566 h 3187312"/>
              <a:gd name="connsiteX9" fmla="*/ 3153387 w 3708073"/>
              <a:gd name="connsiteY9" fmla="*/ 1904581 h 3187312"/>
              <a:gd name="connsiteX10" fmla="*/ 2593485 w 3708073"/>
              <a:gd name="connsiteY10" fmla="*/ 2668479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361468 w 3708073"/>
              <a:gd name="connsiteY8" fmla="*/ 1086566 h 3187312"/>
              <a:gd name="connsiteX9" fmla="*/ 2925910 w 3708073"/>
              <a:gd name="connsiteY9" fmla="*/ 2029723 h 3187312"/>
              <a:gd name="connsiteX10" fmla="*/ 2593485 w 3708073"/>
              <a:gd name="connsiteY10" fmla="*/ 2668479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361468 w 3708073"/>
              <a:gd name="connsiteY8" fmla="*/ 1086566 h 3187312"/>
              <a:gd name="connsiteX9" fmla="*/ 2925910 w 3708073"/>
              <a:gd name="connsiteY9" fmla="*/ 2029723 h 3187312"/>
              <a:gd name="connsiteX10" fmla="*/ 2562851 w 3708073"/>
              <a:gd name="connsiteY10" fmla="*/ 2571362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361468 w 3708073"/>
              <a:gd name="connsiteY8" fmla="*/ 1086566 h 3187312"/>
              <a:gd name="connsiteX9" fmla="*/ 2925910 w 3708073"/>
              <a:gd name="connsiteY9" fmla="*/ 2029723 h 3187312"/>
              <a:gd name="connsiteX10" fmla="*/ 2529609 w 3708073"/>
              <a:gd name="connsiteY10" fmla="*/ 263523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29609 w 3708073"/>
              <a:gd name="connsiteY3" fmla="*/ 2635236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361468 w 3708073"/>
              <a:gd name="connsiteY8" fmla="*/ 1086566 h 3187312"/>
              <a:gd name="connsiteX9" fmla="*/ 2925910 w 3708073"/>
              <a:gd name="connsiteY9" fmla="*/ 2029723 h 3187312"/>
              <a:gd name="connsiteX10" fmla="*/ 2529609 w 3708073"/>
              <a:gd name="connsiteY10" fmla="*/ 263523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29609 w 3708073"/>
              <a:gd name="connsiteY3" fmla="*/ 2635236 h 3187312"/>
              <a:gd name="connsiteX4" fmla="*/ 1727250 w 3708073"/>
              <a:gd name="connsiteY4" fmla="*/ 2461195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361468 w 3708073"/>
              <a:gd name="connsiteY8" fmla="*/ 1086566 h 3187312"/>
              <a:gd name="connsiteX9" fmla="*/ 2925910 w 3708073"/>
              <a:gd name="connsiteY9" fmla="*/ 2029723 h 3187312"/>
              <a:gd name="connsiteX10" fmla="*/ 2529609 w 3708073"/>
              <a:gd name="connsiteY10" fmla="*/ 263523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29609 w 3708073"/>
              <a:gd name="connsiteY3" fmla="*/ 2635236 h 3187312"/>
              <a:gd name="connsiteX4" fmla="*/ 1727250 w 3708073"/>
              <a:gd name="connsiteY4" fmla="*/ 2461195 h 3187312"/>
              <a:gd name="connsiteX5" fmla="*/ 580100 w 3708073"/>
              <a:gd name="connsiteY5" fmla="*/ 1701836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361468 w 3708073"/>
              <a:gd name="connsiteY8" fmla="*/ 1086566 h 3187312"/>
              <a:gd name="connsiteX9" fmla="*/ 2925910 w 3708073"/>
              <a:gd name="connsiteY9" fmla="*/ 2029723 h 3187312"/>
              <a:gd name="connsiteX10" fmla="*/ 2529609 w 3708073"/>
              <a:gd name="connsiteY10" fmla="*/ 263523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29609 w 3708073"/>
              <a:gd name="connsiteY3" fmla="*/ 2635236 h 3187312"/>
              <a:gd name="connsiteX4" fmla="*/ 1727250 w 3708073"/>
              <a:gd name="connsiteY4" fmla="*/ 2461195 h 3187312"/>
              <a:gd name="connsiteX5" fmla="*/ 580100 w 3708073"/>
              <a:gd name="connsiteY5" fmla="*/ 1701836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529609 w 3708073"/>
              <a:gd name="connsiteY10" fmla="*/ 263523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29609 w 3708073"/>
              <a:gd name="connsiteY3" fmla="*/ 2635236 h 3187312"/>
              <a:gd name="connsiteX4" fmla="*/ 1727250 w 3708073"/>
              <a:gd name="connsiteY4" fmla="*/ 2461195 h 3187312"/>
              <a:gd name="connsiteX5" fmla="*/ 580100 w 3708073"/>
              <a:gd name="connsiteY5" fmla="*/ 1701836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529609 w 3708073"/>
              <a:gd name="connsiteY10" fmla="*/ 263523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29609 w 3708073"/>
              <a:gd name="connsiteY3" fmla="*/ 2635236 h 3187312"/>
              <a:gd name="connsiteX4" fmla="*/ 1727250 w 3708073"/>
              <a:gd name="connsiteY4" fmla="*/ 2461195 h 3187312"/>
              <a:gd name="connsiteX5" fmla="*/ 580100 w 3708073"/>
              <a:gd name="connsiteY5" fmla="*/ 1701836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27250 w 3708073"/>
              <a:gd name="connsiteY4" fmla="*/ 2461195 h 3187312"/>
              <a:gd name="connsiteX5" fmla="*/ 580100 w 3708073"/>
              <a:gd name="connsiteY5" fmla="*/ 1701836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580100 w 3708073"/>
              <a:gd name="connsiteY5" fmla="*/ 1701836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723508 w 3708073"/>
              <a:gd name="connsiteY6" fmla="*/ 802360 h 3187312"/>
              <a:gd name="connsiteX7" fmla="*/ 1692079 w 3708073"/>
              <a:gd name="connsiteY7" fmla="*/ 657023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723508 w 3708073"/>
              <a:gd name="connsiteY6" fmla="*/ 802360 h 3187312"/>
              <a:gd name="connsiteX7" fmla="*/ 1564328 w 3708073"/>
              <a:gd name="connsiteY7" fmla="*/ 590538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626390 w 3708073"/>
              <a:gd name="connsiteY6" fmla="*/ 832993 h 3187312"/>
              <a:gd name="connsiteX7" fmla="*/ 1564328 w 3708073"/>
              <a:gd name="connsiteY7" fmla="*/ 590538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626390 w 3708073"/>
              <a:gd name="connsiteY6" fmla="*/ 832993 h 3187312"/>
              <a:gd name="connsiteX7" fmla="*/ 1561718 w 3708073"/>
              <a:gd name="connsiteY7" fmla="*/ 751531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626390 w 3708073"/>
              <a:gd name="connsiteY6" fmla="*/ 832993 h 3187312"/>
              <a:gd name="connsiteX7" fmla="*/ 1561718 w 3708073"/>
              <a:gd name="connsiteY7" fmla="*/ 751531 h 3187312"/>
              <a:gd name="connsiteX8" fmla="*/ 2841839 w 3708073"/>
              <a:gd name="connsiteY8" fmla="*/ 1255388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626390 w 3708073"/>
              <a:gd name="connsiteY6" fmla="*/ 832993 h 3187312"/>
              <a:gd name="connsiteX7" fmla="*/ 1561718 w 3708073"/>
              <a:gd name="connsiteY7" fmla="*/ 751531 h 3187312"/>
              <a:gd name="connsiteX8" fmla="*/ 2841839 w 3708073"/>
              <a:gd name="connsiteY8" fmla="*/ 1255388 h 3187312"/>
              <a:gd name="connsiteX9" fmla="*/ 3089513 w 3708073"/>
              <a:gd name="connsiteY9" fmla="*/ 1871339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626390 w 3708073"/>
              <a:gd name="connsiteY6" fmla="*/ 832993 h 3187312"/>
              <a:gd name="connsiteX7" fmla="*/ 1561718 w 3708073"/>
              <a:gd name="connsiteY7" fmla="*/ 751531 h 3187312"/>
              <a:gd name="connsiteX8" fmla="*/ 2841839 w 3708073"/>
              <a:gd name="connsiteY8" fmla="*/ 1255388 h 3187312"/>
              <a:gd name="connsiteX9" fmla="*/ 3089513 w 3708073"/>
              <a:gd name="connsiteY9" fmla="*/ 1871339 h 3187312"/>
              <a:gd name="connsiteX10" fmla="*/ 2568070 w 3708073"/>
              <a:gd name="connsiteY10" fmla="*/ 2249373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68070 w 3708073"/>
              <a:gd name="connsiteY3" fmla="*/ 2249373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626390 w 3708073"/>
              <a:gd name="connsiteY6" fmla="*/ 832993 h 3187312"/>
              <a:gd name="connsiteX7" fmla="*/ 1561718 w 3708073"/>
              <a:gd name="connsiteY7" fmla="*/ 751531 h 3187312"/>
              <a:gd name="connsiteX8" fmla="*/ 2841839 w 3708073"/>
              <a:gd name="connsiteY8" fmla="*/ 1255388 h 3187312"/>
              <a:gd name="connsiteX9" fmla="*/ 3089513 w 3708073"/>
              <a:gd name="connsiteY9" fmla="*/ 1871339 h 3187312"/>
              <a:gd name="connsiteX10" fmla="*/ 2568070 w 3708073"/>
              <a:gd name="connsiteY10" fmla="*/ 2249373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68070 w 3708073"/>
              <a:gd name="connsiteY3" fmla="*/ 2249373 h 3187312"/>
              <a:gd name="connsiteX4" fmla="*/ 1665984 w 3708073"/>
              <a:gd name="connsiteY4" fmla="*/ 2266959 h 3187312"/>
              <a:gd name="connsiteX5" fmla="*/ 674608 w 3708073"/>
              <a:gd name="connsiteY5" fmla="*/ 1832197 h 3187312"/>
              <a:gd name="connsiteX6" fmla="*/ 626390 w 3708073"/>
              <a:gd name="connsiteY6" fmla="*/ 832993 h 3187312"/>
              <a:gd name="connsiteX7" fmla="*/ 1561718 w 3708073"/>
              <a:gd name="connsiteY7" fmla="*/ 751531 h 3187312"/>
              <a:gd name="connsiteX8" fmla="*/ 2841839 w 3708073"/>
              <a:gd name="connsiteY8" fmla="*/ 1255388 h 3187312"/>
              <a:gd name="connsiteX9" fmla="*/ 3089513 w 3708073"/>
              <a:gd name="connsiteY9" fmla="*/ 1871339 h 3187312"/>
              <a:gd name="connsiteX10" fmla="*/ 2568070 w 3708073"/>
              <a:gd name="connsiteY10" fmla="*/ 2249373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68070 w 3708073"/>
              <a:gd name="connsiteY3" fmla="*/ 2249373 h 3187312"/>
              <a:gd name="connsiteX4" fmla="*/ 1665984 w 3708073"/>
              <a:gd name="connsiteY4" fmla="*/ 2266959 h 3187312"/>
              <a:gd name="connsiteX5" fmla="*/ 641366 w 3708073"/>
              <a:gd name="connsiteY5" fmla="*/ 1896072 h 3187312"/>
              <a:gd name="connsiteX6" fmla="*/ 626390 w 3708073"/>
              <a:gd name="connsiteY6" fmla="*/ 832993 h 3187312"/>
              <a:gd name="connsiteX7" fmla="*/ 1561718 w 3708073"/>
              <a:gd name="connsiteY7" fmla="*/ 751531 h 3187312"/>
              <a:gd name="connsiteX8" fmla="*/ 2841839 w 3708073"/>
              <a:gd name="connsiteY8" fmla="*/ 1255388 h 3187312"/>
              <a:gd name="connsiteX9" fmla="*/ 3089513 w 3708073"/>
              <a:gd name="connsiteY9" fmla="*/ 1871339 h 3187312"/>
              <a:gd name="connsiteX10" fmla="*/ 2568070 w 3708073"/>
              <a:gd name="connsiteY10" fmla="*/ 2249373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518543 w 3708073"/>
              <a:gd name="connsiteY0" fmla="*/ 0 h 3386063"/>
              <a:gd name="connsiteX1" fmla="*/ 3708073 w 3708073"/>
              <a:gd name="connsiteY1" fmla="*/ 1661421 h 3386063"/>
              <a:gd name="connsiteX2" fmla="*/ 2810525 w 3708073"/>
              <a:gd name="connsiteY2" fmla="*/ 3386063 h 3386063"/>
              <a:gd name="connsiteX3" fmla="*/ 2568070 w 3708073"/>
              <a:gd name="connsiteY3" fmla="*/ 2448124 h 3386063"/>
              <a:gd name="connsiteX4" fmla="*/ 1665984 w 3708073"/>
              <a:gd name="connsiteY4" fmla="*/ 2465710 h 3386063"/>
              <a:gd name="connsiteX5" fmla="*/ 641366 w 3708073"/>
              <a:gd name="connsiteY5" fmla="*/ 2094823 h 3386063"/>
              <a:gd name="connsiteX6" fmla="*/ 626390 w 3708073"/>
              <a:gd name="connsiteY6" fmla="*/ 1031744 h 3386063"/>
              <a:gd name="connsiteX7" fmla="*/ 1561718 w 3708073"/>
              <a:gd name="connsiteY7" fmla="*/ 950282 h 3386063"/>
              <a:gd name="connsiteX8" fmla="*/ 2841839 w 3708073"/>
              <a:gd name="connsiteY8" fmla="*/ 1454139 h 3386063"/>
              <a:gd name="connsiteX9" fmla="*/ 3089513 w 3708073"/>
              <a:gd name="connsiteY9" fmla="*/ 2070090 h 3386063"/>
              <a:gd name="connsiteX10" fmla="*/ 2568070 w 3708073"/>
              <a:gd name="connsiteY10" fmla="*/ 2448124 h 3386063"/>
              <a:gd name="connsiteX11" fmla="*/ 2810525 w 3708073"/>
              <a:gd name="connsiteY11" fmla="*/ 3386063 h 3386063"/>
              <a:gd name="connsiteX12" fmla="*/ 0 w 3708073"/>
              <a:gd name="connsiteY12" fmla="*/ 1923391 h 3386063"/>
              <a:gd name="connsiteX13" fmla="*/ 518543 w 3708073"/>
              <a:gd name="connsiteY13" fmla="*/ 0 h 3386063"/>
              <a:gd name="connsiteX0" fmla="*/ 920758 w 4110288"/>
              <a:gd name="connsiteY0" fmla="*/ 0 h 3386063"/>
              <a:gd name="connsiteX1" fmla="*/ 4110288 w 4110288"/>
              <a:gd name="connsiteY1" fmla="*/ 1661421 h 3386063"/>
              <a:gd name="connsiteX2" fmla="*/ 3212740 w 4110288"/>
              <a:gd name="connsiteY2" fmla="*/ 3386063 h 3386063"/>
              <a:gd name="connsiteX3" fmla="*/ 2970285 w 4110288"/>
              <a:gd name="connsiteY3" fmla="*/ 2448124 h 3386063"/>
              <a:gd name="connsiteX4" fmla="*/ 2068199 w 4110288"/>
              <a:gd name="connsiteY4" fmla="*/ 2465710 h 3386063"/>
              <a:gd name="connsiteX5" fmla="*/ 1043581 w 4110288"/>
              <a:gd name="connsiteY5" fmla="*/ 2094823 h 3386063"/>
              <a:gd name="connsiteX6" fmla="*/ 1028605 w 4110288"/>
              <a:gd name="connsiteY6" fmla="*/ 1031744 h 3386063"/>
              <a:gd name="connsiteX7" fmla="*/ 1963933 w 4110288"/>
              <a:gd name="connsiteY7" fmla="*/ 950282 h 3386063"/>
              <a:gd name="connsiteX8" fmla="*/ 3244054 w 4110288"/>
              <a:gd name="connsiteY8" fmla="*/ 1454139 h 3386063"/>
              <a:gd name="connsiteX9" fmla="*/ 3491728 w 4110288"/>
              <a:gd name="connsiteY9" fmla="*/ 2070090 h 3386063"/>
              <a:gd name="connsiteX10" fmla="*/ 2970285 w 4110288"/>
              <a:gd name="connsiteY10" fmla="*/ 2448124 h 3386063"/>
              <a:gd name="connsiteX11" fmla="*/ 3212740 w 4110288"/>
              <a:gd name="connsiteY11" fmla="*/ 3386063 h 3386063"/>
              <a:gd name="connsiteX12" fmla="*/ 0 w 4110288"/>
              <a:gd name="connsiteY12" fmla="*/ 1925219 h 3386063"/>
              <a:gd name="connsiteX13" fmla="*/ 920758 w 4110288"/>
              <a:gd name="connsiteY13" fmla="*/ 0 h 3386063"/>
              <a:gd name="connsiteX0" fmla="*/ 920758 w 4110288"/>
              <a:gd name="connsiteY0" fmla="*/ 0 h 3554102"/>
              <a:gd name="connsiteX1" fmla="*/ 4110288 w 4110288"/>
              <a:gd name="connsiteY1" fmla="*/ 1661421 h 3554102"/>
              <a:gd name="connsiteX2" fmla="*/ 3212740 w 4110288"/>
              <a:gd name="connsiteY2" fmla="*/ 3386063 h 3554102"/>
              <a:gd name="connsiteX3" fmla="*/ 2970285 w 4110288"/>
              <a:gd name="connsiteY3" fmla="*/ 2448124 h 3554102"/>
              <a:gd name="connsiteX4" fmla="*/ 2068199 w 4110288"/>
              <a:gd name="connsiteY4" fmla="*/ 2465710 h 3554102"/>
              <a:gd name="connsiteX5" fmla="*/ 1043581 w 4110288"/>
              <a:gd name="connsiteY5" fmla="*/ 2094823 h 3554102"/>
              <a:gd name="connsiteX6" fmla="*/ 1028605 w 4110288"/>
              <a:gd name="connsiteY6" fmla="*/ 1031744 h 3554102"/>
              <a:gd name="connsiteX7" fmla="*/ 1963933 w 4110288"/>
              <a:gd name="connsiteY7" fmla="*/ 950282 h 3554102"/>
              <a:gd name="connsiteX8" fmla="*/ 3244054 w 4110288"/>
              <a:gd name="connsiteY8" fmla="*/ 1454139 h 3554102"/>
              <a:gd name="connsiteX9" fmla="*/ 3491728 w 4110288"/>
              <a:gd name="connsiteY9" fmla="*/ 2070090 h 3554102"/>
              <a:gd name="connsiteX10" fmla="*/ 2970285 w 4110288"/>
              <a:gd name="connsiteY10" fmla="*/ 2448124 h 3554102"/>
              <a:gd name="connsiteX11" fmla="*/ 3129902 w 4110288"/>
              <a:gd name="connsiteY11" fmla="*/ 3554102 h 3554102"/>
              <a:gd name="connsiteX12" fmla="*/ 0 w 4110288"/>
              <a:gd name="connsiteY12" fmla="*/ 1925219 h 3554102"/>
              <a:gd name="connsiteX13" fmla="*/ 920758 w 4110288"/>
              <a:gd name="connsiteY13" fmla="*/ 0 h 3554102"/>
              <a:gd name="connsiteX0" fmla="*/ 920758 w 4110288"/>
              <a:gd name="connsiteY0" fmla="*/ 0 h 3554102"/>
              <a:gd name="connsiteX1" fmla="*/ 4110288 w 4110288"/>
              <a:gd name="connsiteY1" fmla="*/ 1661421 h 3554102"/>
              <a:gd name="connsiteX2" fmla="*/ 3129902 w 4110288"/>
              <a:gd name="connsiteY2" fmla="*/ 3554101 h 3554102"/>
              <a:gd name="connsiteX3" fmla="*/ 2970285 w 4110288"/>
              <a:gd name="connsiteY3" fmla="*/ 2448124 h 3554102"/>
              <a:gd name="connsiteX4" fmla="*/ 2068199 w 4110288"/>
              <a:gd name="connsiteY4" fmla="*/ 2465710 h 3554102"/>
              <a:gd name="connsiteX5" fmla="*/ 1043581 w 4110288"/>
              <a:gd name="connsiteY5" fmla="*/ 2094823 h 3554102"/>
              <a:gd name="connsiteX6" fmla="*/ 1028605 w 4110288"/>
              <a:gd name="connsiteY6" fmla="*/ 1031744 h 3554102"/>
              <a:gd name="connsiteX7" fmla="*/ 1963933 w 4110288"/>
              <a:gd name="connsiteY7" fmla="*/ 950282 h 3554102"/>
              <a:gd name="connsiteX8" fmla="*/ 3244054 w 4110288"/>
              <a:gd name="connsiteY8" fmla="*/ 1454139 h 3554102"/>
              <a:gd name="connsiteX9" fmla="*/ 3491728 w 4110288"/>
              <a:gd name="connsiteY9" fmla="*/ 2070090 h 3554102"/>
              <a:gd name="connsiteX10" fmla="*/ 2970285 w 4110288"/>
              <a:gd name="connsiteY10" fmla="*/ 2448124 h 3554102"/>
              <a:gd name="connsiteX11" fmla="*/ 3129902 w 4110288"/>
              <a:gd name="connsiteY11" fmla="*/ 3554102 h 3554102"/>
              <a:gd name="connsiteX12" fmla="*/ 0 w 4110288"/>
              <a:gd name="connsiteY12" fmla="*/ 1925219 h 3554102"/>
              <a:gd name="connsiteX13" fmla="*/ 920758 w 4110288"/>
              <a:gd name="connsiteY13" fmla="*/ 0 h 3554102"/>
              <a:gd name="connsiteX0" fmla="*/ 920758 w 4110288"/>
              <a:gd name="connsiteY0" fmla="*/ 0 h 3653829"/>
              <a:gd name="connsiteX1" fmla="*/ 4110288 w 4110288"/>
              <a:gd name="connsiteY1" fmla="*/ 1661421 h 3653829"/>
              <a:gd name="connsiteX2" fmla="*/ 3129902 w 4110288"/>
              <a:gd name="connsiteY2" fmla="*/ 3554101 h 3653829"/>
              <a:gd name="connsiteX3" fmla="*/ 2970285 w 4110288"/>
              <a:gd name="connsiteY3" fmla="*/ 2448124 h 3653829"/>
              <a:gd name="connsiteX4" fmla="*/ 2068199 w 4110288"/>
              <a:gd name="connsiteY4" fmla="*/ 2465710 h 3653829"/>
              <a:gd name="connsiteX5" fmla="*/ 1043581 w 4110288"/>
              <a:gd name="connsiteY5" fmla="*/ 2094823 h 3653829"/>
              <a:gd name="connsiteX6" fmla="*/ 1028605 w 4110288"/>
              <a:gd name="connsiteY6" fmla="*/ 1031744 h 3653829"/>
              <a:gd name="connsiteX7" fmla="*/ 1963933 w 4110288"/>
              <a:gd name="connsiteY7" fmla="*/ 950282 h 3653829"/>
              <a:gd name="connsiteX8" fmla="*/ 3244054 w 4110288"/>
              <a:gd name="connsiteY8" fmla="*/ 1454139 h 3653829"/>
              <a:gd name="connsiteX9" fmla="*/ 3491728 w 4110288"/>
              <a:gd name="connsiteY9" fmla="*/ 2070090 h 3653829"/>
              <a:gd name="connsiteX10" fmla="*/ 2970285 w 4110288"/>
              <a:gd name="connsiteY10" fmla="*/ 2448124 h 3653829"/>
              <a:gd name="connsiteX11" fmla="*/ 3321529 w 4110288"/>
              <a:gd name="connsiteY11" fmla="*/ 3653829 h 3653829"/>
              <a:gd name="connsiteX12" fmla="*/ 0 w 4110288"/>
              <a:gd name="connsiteY12" fmla="*/ 1925219 h 3653829"/>
              <a:gd name="connsiteX13" fmla="*/ 920758 w 4110288"/>
              <a:gd name="connsiteY13" fmla="*/ 0 h 3653829"/>
              <a:gd name="connsiteX0" fmla="*/ 920758 w 4110288"/>
              <a:gd name="connsiteY0" fmla="*/ 0 h 3653829"/>
              <a:gd name="connsiteX1" fmla="*/ 4110288 w 4110288"/>
              <a:gd name="connsiteY1" fmla="*/ 1661421 h 3653829"/>
              <a:gd name="connsiteX2" fmla="*/ 3321529 w 4110288"/>
              <a:gd name="connsiteY2" fmla="*/ 3653829 h 3653829"/>
              <a:gd name="connsiteX3" fmla="*/ 2970285 w 4110288"/>
              <a:gd name="connsiteY3" fmla="*/ 2448124 h 3653829"/>
              <a:gd name="connsiteX4" fmla="*/ 2068199 w 4110288"/>
              <a:gd name="connsiteY4" fmla="*/ 2465710 h 3653829"/>
              <a:gd name="connsiteX5" fmla="*/ 1043581 w 4110288"/>
              <a:gd name="connsiteY5" fmla="*/ 2094823 h 3653829"/>
              <a:gd name="connsiteX6" fmla="*/ 1028605 w 4110288"/>
              <a:gd name="connsiteY6" fmla="*/ 1031744 h 3653829"/>
              <a:gd name="connsiteX7" fmla="*/ 1963933 w 4110288"/>
              <a:gd name="connsiteY7" fmla="*/ 950282 h 3653829"/>
              <a:gd name="connsiteX8" fmla="*/ 3244054 w 4110288"/>
              <a:gd name="connsiteY8" fmla="*/ 1454139 h 3653829"/>
              <a:gd name="connsiteX9" fmla="*/ 3491728 w 4110288"/>
              <a:gd name="connsiteY9" fmla="*/ 2070090 h 3653829"/>
              <a:gd name="connsiteX10" fmla="*/ 2970285 w 4110288"/>
              <a:gd name="connsiteY10" fmla="*/ 2448124 h 3653829"/>
              <a:gd name="connsiteX11" fmla="*/ 3321529 w 4110288"/>
              <a:gd name="connsiteY11" fmla="*/ 3653829 h 3653829"/>
              <a:gd name="connsiteX12" fmla="*/ 0 w 4110288"/>
              <a:gd name="connsiteY12" fmla="*/ 1925219 h 3653829"/>
              <a:gd name="connsiteX13" fmla="*/ 920758 w 4110288"/>
              <a:gd name="connsiteY13" fmla="*/ 0 h 3653829"/>
              <a:gd name="connsiteX0" fmla="*/ 920758 w 4242287"/>
              <a:gd name="connsiteY0" fmla="*/ 0 h 3653829"/>
              <a:gd name="connsiteX1" fmla="*/ 4242287 w 4242287"/>
              <a:gd name="connsiteY1" fmla="*/ 1728611 h 3653829"/>
              <a:gd name="connsiteX2" fmla="*/ 3321529 w 4242287"/>
              <a:gd name="connsiteY2" fmla="*/ 3653829 h 3653829"/>
              <a:gd name="connsiteX3" fmla="*/ 2970285 w 4242287"/>
              <a:gd name="connsiteY3" fmla="*/ 2448124 h 3653829"/>
              <a:gd name="connsiteX4" fmla="*/ 2068199 w 4242287"/>
              <a:gd name="connsiteY4" fmla="*/ 2465710 h 3653829"/>
              <a:gd name="connsiteX5" fmla="*/ 1043581 w 4242287"/>
              <a:gd name="connsiteY5" fmla="*/ 2094823 h 3653829"/>
              <a:gd name="connsiteX6" fmla="*/ 1028605 w 4242287"/>
              <a:gd name="connsiteY6" fmla="*/ 1031744 h 3653829"/>
              <a:gd name="connsiteX7" fmla="*/ 1963933 w 4242287"/>
              <a:gd name="connsiteY7" fmla="*/ 950282 h 3653829"/>
              <a:gd name="connsiteX8" fmla="*/ 3244054 w 4242287"/>
              <a:gd name="connsiteY8" fmla="*/ 1454139 h 3653829"/>
              <a:gd name="connsiteX9" fmla="*/ 3491728 w 4242287"/>
              <a:gd name="connsiteY9" fmla="*/ 2070090 h 3653829"/>
              <a:gd name="connsiteX10" fmla="*/ 2970285 w 4242287"/>
              <a:gd name="connsiteY10" fmla="*/ 2448124 h 3653829"/>
              <a:gd name="connsiteX11" fmla="*/ 3321529 w 4242287"/>
              <a:gd name="connsiteY11" fmla="*/ 3653829 h 3653829"/>
              <a:gd name="connsiteX12" fmla="*/ 0 w 4242287"/>
              <a:gd name="connsiteY12" fmla="*/ 1925219 h 3653829"/>
              <a:gd name="connsiteX13" fmla="*/ 920758 w 4242287"/>
              <a:gd name="connsiteY13" fmla="*/ 0 h 3653829"/>
              <a:gd name="connsiteX0" fmla="*/ 920758 w 4375257"/>
              <a:gd name="connsiteY0" fmla="*/ 0 h 3653829"/>
              <a:gd name="connsiteX1" fmla="*/ 4375257 w 4375257"/>
              <a:gd name="connsiteY1" fmla="*/ 1473109 h 3653829"/>
              <a:gd name="connsiteX2" fmla="*/ 3321529 w 4375257"/>
              <a:gd name="connsiteY2" fmla="*/ 3653829 h 3653829"/>
              <a:gd name="connsiteX3" fmla="*/ 2970285 w 4375257"/>
              <a:gd name="connsiteY3" fmla="*/ 2448124 h 3653829"/>
              <a:gd name="connsiteX4" fmla="*/ 2068199 w 4375257"/>
              <a:gd name="connsiteY4" fmla="*/ 2465710 h 3653829"/>
              <a:gd name="connsiteX5" fmla="*/ 1043581 w 4375257"/>
              <a:gd name="connsiteY5" fmla="*/ 2094823 h 3653829"/>
              <a:gd name="connsiteX6" fmla="*/ 1028605 w 4375257"/>
              <a:gd name="connsiteY6" fmla="*/ 1031744 h 3653829"/>
              <a:gd name="connsiteX7" fmla="*/ 1963933 w 4375257"/>
              <a:gd name="connsiteY7" fmla="*/ 950282 h 3653829"/>
              <a:gd name="connsiteX8" fmla="*/ 3244054 w 4375257"/>
              <a:gd name="connsiteY8" fmla="*/ 1454139 h 3653829"/>
              <a:gd name="connsiteX9" fmla="*/ 3491728 w 4375257"/>
              <a:gd name="connsiteY9" fmla="*/ 2070090 h 3653829"/>
              <a:gd name="connsiteX10" fmla="*/ 2970285 w 4375257"/>
              <a:gd name="connsiteY10" fmla="*/ 2448124 h 3653829"/>
              <a:gd name="connsiteX11" fmla="*/ 3321529 w 4375257"/>
              <a:gd name="connsiteY11" fmla="*/ 3653829 h 3653829"/>
              <a:gd name="connsiteX12" fmla="*/ 0 w 4375257"/>
              <a:gd name="connsiteY12" fmla="*/ 1925219 h 3653829"/>
              <a:gd name="connsiteX13" fmla="*/ 920758 w 4375257"/>
              <a:gd name="connsiteY13" fmla="*/ 0 h 3653829"/>
              <a:gd name="connsiteX0" fmla="*/ 1117604 w 4375257"/>
              <a:gd name="connsiteY0" fmla="*/ 0 h 3876088"/>
              <a:gd name="connsiteX1" fmla="*/ 4375257 w 4375257"/>
              <a:gd name="connsiteY1" fmla="*/ 1695368 h 3876088"/>
              <a:gd name="connsiteX2" fmla="*/ 3321529 w 4375257"/>
              <a:gd name="connsiteY2" fmla="*/ 3876088 h 3876088"/>
              <a:gd name="connsiteX3" fmla="*/ 2970285 w 4375257"/>
              <a:gd name="connsiteY3" fmla="*/ 2670383 h 3876088"/>
              <a:gd name="connsiteX4" fmla="*/ 2068199 w 4375257"/>
              <a:gd name="connsiteY4" fmla="*/ 2687969 h 3876088"/>
              <a:gd name="connsiteX5" fmla="*/ 1043581 w 4375257"/>
              <a:gd name="connsiteY5" fmla="*/ 2317082 h 3876088"/>
              <a:gd name="connsiteX6" fmla="*/ 1028605 w 4375257"/>
              <a:gd name="connsiteY6" fmla="*/ 1254003 h 3876088"/>
              <a:gd name="connsiteX7" fmla="*/ 1963933 w 4375257"/>
              <a:gd name="connsiteY7" fmla="*/ 1172541 h 3876088"/>
              <a:gd name="connsiteX8" fmla="*/ 3244054 w 4375257"/>
              <a:gd name="connsiteY8" fmla="*/ 1676398 h 3876088"/>
              <a:gd name="connsiteX9" fmla="*/ 3491728 w 4375257"/>
              <a:gd name="connsiteY9" fmla="*/ 2292349 h 3876088"/>
              <a:gd name="connsiteX10" fmla="*/ 2970285 w 4375257"/>
              <a:gd name="connsiteY10" fmla="*/ 2670383 h 3876088"/>
              <a:gd name="connsiteX11" fmla="*/ 3321529 w 4375257"/>
              <a:gd name="connsiteY11" fmla="*/ 3876088 h 3876088"/>
              <a:gd name="connsiteX12" fmla="*/ 0 w 4375257"/>
              <a:gd name="connsiteY12" fmla="*/ 2147478 h 3876088"/>
              <a:gd name="connsiteX13" fmla="*/ 1117604 w 4375257"/>
              <a:gd name="connsiteY13" fmla="*/ 0 h 3876088"/>
              <a:gd name="connsiteX0" fmla="*/ 948782 w 4375257"/>
              <a:gd name="connsiteY0" fmla="*/ 0 h 3395716"/>
              <a:gd name="connsiteX1" fmla="*/ 4375257 w 4375257"/>
              <a:gd name="connsiteY1" fmla="*/ 1214996 h 3395716"/>
              <a:gd name="connsiteX2" fmla="*/ 3321529 w 4375257"/>
              <a:gd name="connsiteY2" fmla="*/ 3395716 h 3395716"/>
              <a:gd name="connsiteX3" fmla="*/ 2970285 w 4375257"/>
              <a:gd name="connsiteY3" fmla="*/ 2190011 h 3395716"/>
              <a:gd name="connsiteX4" fmla="*/ 2068199 w 4375257"/>
              <a:gd name="connsiteY4" fmla="*/ 2207597 h 3395716"/>
              <a:gd name="connsiteX5" fmla="*/ 1043581 w 4375257"/>
              <a:gd name="connsiteY5" fmla="*/ 1836710 h 3395716"/>
              <a:gd name="connsiteX6" fmla="*/ 1028605 w 4375257"/>
              <a:gd name="connsiteY6" fmla="*/ 773631 h 3395716"/>
              <a:gd name="connsiteX7" fmla="*/ 1963933 w 4375257"/>
              <a:gd name="connsiteY7" fmla="*/ 692169 h 3395716"/>
              <a:gd name="connsiteX8" fmla="*/ 3244054 w 4375257"/>
              <a:gd name="connsiteY8" fmla="*/ 1196026 h 3395716"/>
              <a:gd name="connsiteX9" fmla="*/ 3491728 w 4375257"/>
              <a:gd name="connsiteY9" fmla="*/ 1811977 h 3395716"/>
              <a:gd name="connsiteX10" fmla="*/ 2970285 w 4375257"/>
              <a:gd name="connsiteY10" fmla="*/ 2190011 h 3395716"/>
              <a:gd name="connsiteX11" fmla="*/ 3321529 w 4375257"/>
              <a:gd name="connsiteY11" fmla="*/ 3395716 h 3395716"/>
              <a:gd name="connsiteX12" fmla="*/ 0 w 4375257"/>
              <a:gd name="connsiteY12" fmla="*/ 1667106 h 3395716"/>
              <a:gd name="connsiteX13" fmla="*/ 948782 w 4375257"/>
              <a:gd name="connsiteY13" fmla="*/ 0 h 3395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75257" h="3395716">
                <a:moveTo>
                  <a:pt x="948782" y="0"/>
                </a:moveTo>
                <a:lnTo>
                  <a:pt x="4375257" y="1214996"/>
                </a:lnTo>
                <a:lnTo>
                  <a:pt x="3321529" y="3395716"/>
                </a:lnTo>
                <a:lnTo>
                  <a:pt x="2970285" y="2190011"/>
                </a:lnTo>
                <a:lnTo>
                  <a:pt x="2068199" y="2207597"/>
                </a:lnTo>
                <a:lnTo>
                  <a:pt x="1043581" y="1836710"/>
                </a:lnTo>
                <a:lnTo>
                  <a:pt x="1028605" y="773631"/>
                </a:lnTo>
                <a:lnTo>
                  <a:pt x="1963933" y="692169"/>
                </a:lnTo>
                <a:lnTo>
                  <a:pt x="3244054" y="1196026"/>
                </a:lnTo>
                <a:lnTo>
                  <a:pt x="3491728" y="1811977"/>
                </a:lnTo>
                <a:lnTo>
                  <a:pt x="2970285" y="2190011"/>
                </a:lnTo>
                <a:lnTo>
                  <a:pt x="3321529" y="3395716"/>
                </a:lnTo>
                <a:lnTo>
                  <a:pt x="0" y="1667106"/>
                </a:lnTo>
                <a:lnTo>
                  <a:pt x="948782" y="0"/>
                </a:lnTo>
                <a:close/>
              </a:path>
            </a:pathLst>
          </a:custGeom>
          <a:solidFill>
            <a:srgbClr val="FFFFFF">
              <a:alpha val="6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33" name="Figura a mano libera 32"/>
          <p:cNvSpPr/>
          <p:nvPr/>
        </p:nvSpPr>
        <p:spPr bwMode="auto">
          <a:xfrm rot="19950381">
            <a:off x="4173132" y="3063990"/>
            <a:ext cx="2463124" cy="1515428"/>
          </a:xfrm>
          <a:custGeom>
            <a:avLst/>
            <a:gdLst>
              <a:gd name="connsiteX0" fmla="*/ 1175657 w 2035629"/>
              <a:gd name="connsiteY0" fmla="*/ 0 h 1371600"/>
              <a:gd name="connsiteX1" fmla="*/ 2035629 w 2035629"/>
              <a:gd name="connsiteY1" fmla="*/ 391885 h 1371600"/>
              <a:gd name="connsiteX2" fmla="*/ 1828800 w 2035629"/>
              <a:gd name="connsiteY2" fmla="*/ 1262743 h 1371600"/>
              <a:gd name="connsiteX3" fmla="*/ 783772 w 2035629"/>
              <a:gd name="connsiteY3" fmla="*/ 1371600 h 1371600"/>
              <a:gd name="connsiteX4" fmla="*/ 0 w 2035629"/>
              <a:gd name="connsiteY4" fmla="*/ 990600 h 1371600"/>
              <a:gd name="connsiteX5" fmla="*/ 391886 w 2035629"/>
              <a:gd name="connsiteY5" fmla="*/ 413657 h 1371600"/>
              <a:gd name="connsiteX0" fmla="*/ 1175657 w 2035629"/>
              <a:gd name="connsiteY0" fmla="*/ 0 h 1371600"/>
              <a:gd name="connsiteX1" fmla="*/ 2035629 w 2035629"/>
              <a:gd name="connsiteY1" fmla="*/ 391885 h 1371600"/>
              <a:gd name="connsiteX2" fmla="*/ 1828800 w 2035629"/>
              <a:gd name="connsiteY2" fmla="*/ 1262743 h 1371600"/>
              <a:gd name="connsiteX3" fmla="*/ 783772 w 2035629"/>
              <a:gd name="connsiteY3" fmla="*/ 1371600 h 1371600"/>
              <a:gd name="connsiteX4" fmla="*/ 0 w 2035629"/>
              <a:gd name="connsiteY4" fmla="*/ 990600 h 1371600"/>
              <a:gd name="connsiteX5" fmla="*/ 391886 w 2035629"/>
              <a:gd name="connsiteY5" fmla="*/ 413657 h 1371600"/>
              <a:gd name="connsiteX6" fmla="*/ 1175657 w 2035629"/>
              <a:gd name="connsiteY6" fmla="*/ 0 h 1371600"/>
              <a:gd name="connsiteX0" fmla="*/ 1175657 w 2035629"/>
              <a:gd name="connsiteY0" fmla="*/ 0 h 1371600"/>
              <a:gd name="connsiteX1" fmla="*/ 2035629 w 2035629"/>
              <a:gd name="connsiteY1" fmla="*/ 391885 h 1371600"/>
              <a:gd name="connsiteX2" fmla="*/ 1828800 w 2035629"/>
              <a:gd name="connsiteY2" fmla="*/ 1262743 h 1371600"/>
              <a:gd name="connsiteX3" fmla="*/ 783772 w 2035629"/>
              <a:gd name="connsiteY3" fmla="*/ 1371600 h 1371600"/>
              <a:gd name="connsiteX4" fmla="*/ 0 w 2035629"/>
              <a:gd name="connsiteY4" fmla="*/ 990600 h 1371600"/>
              <a:gd name="connsiteX5" fmla="*/ 1175657 w 2035629"/>
              <a:gd name="connsiteY5" fmla="*/ 0 h 1371600"/>
              <a:gd name="connsiteX0" fmla="*/ 1193034 w 2053006"/>
              <a:gd name="connsiteY0" fmla="*/ 0 h 1371600"/>
              <a:gd name="connsiteX1" fmla="*/ 2053006 w 2053006"/>
              <a:gd name="connsiteY1" fmla="*/ 391885 h 1371600"/>
              <a:gd name="connsiteX2" fmla="*/ 1846177 w 2053006"/>
              <a:gd name="connsiteY2" fmla="*/ 1262743 h 1371600"/>
              <a:gd name="connsiteX3" fmla="*/ 801149 w 2053006"/>
              <a:gd name="connsiteY3" fmla="*/ 1371600 h 1371600"/>
              <a:gd name="connsiteX4" fmla="*/ 0 w 2053006"/>
              <a:gd name="connsiteY4" fmla="*/ 679850 h 1371600"/>
              <a:gd name="connsiteX5" fmla="*/ 1193034 w 2053006"/>
              <a:gd name="connsiteY5" fmla="*/ 0 h 1371600"/>
              <a:gd name="connsiteX0" fmla="*/ 1049018 w 1908990"/>
              <a:gd name="connsiteY0" fmla="*/ 0 h 1371600"/>
              <a:gd name="connsiteX1" fmla="*/ 1908990 w 1908990"/>
              <a:gd name="connsiteY1" fmla="*/ 391885 h 1371600"/>
              <a:gd name="connsiteX2" fmla="*/ 1702161 w 1908990"/>
              <a:gd name="connsiteY2" fmla="*/ 1262743 h 1371600"/>
              <a:gd name="connsiteX3" fmla="*/ 657133 w 1908990"/>
              <a:gd name="connsiteY3" fmla="*/ 1371600 h 1371600"/>
              <a:gd name="connsiteX4" fmla="*/ 0 w 1908990"/>
              <a:gd name="connsiteY4" fmla="*/ 967882 h 1371600"/>
              <a:gd name="connsiteX5" fmla="*/ 1049018 w 1908990"/>
              <a:gd name="connsiteY5" fmla="*/ 0 h 1371600"/>
              <a:gd name="connsiteX0" fmla="*/ 1049018 w 1908990"/>
              <a:gd name="connsiteY0" fmla="*/ 0 h 1371600"/>
              <a:gd name="connsiteX1" fmla="*/ 1908990 w 1908990"/>
              <a:gd name="connsiteY1" fmla="*/ 391885 h 1371600"/>
              <a:gd name="connsiteX2" fmla="*/ 1702161 w 1908990"/>
              <a:gd name="connsiteY2" fmla="*/ 1262743 h 1371600"/>
              <a:gd name="connsiteX3" fmla="*/ 657133 w 1908990"/>
              <a:gd name="connsiteY3" fmla="*/ 1371600 h 1371600"/>
              <a:gd name="connsiteX4" fmla="*/ 0 w 1908990"/>
              <a:gd name="connsiteY4" fmla="*/ 967882 h 1371600"/>
              <a:gd name="connsiteX5" fmla="*/ 439418 w 1908990"/>
              <a:gd name="connsiteY5" fmla="*/ 576943 h 1371600"/>
              <a:gd name="connsiteX6" fmla="*/ 1049018 w 1908990"/>
              <a:gd name="connsiteY6" fmla="*/ 0 h 1371600"/>
              <a:gd name="connsiteX0" fmla="*/ 1049018 w 1908990"/>
              <a:gd name="connsiteY0" fmla="*/ 0 h 1371600"/>
              <a:gd name="connsiteX1" fmla="*/ 1908990 w 1908990"/>
              <a:gd name="connsiteY1" fmla="*/ 391885 h 1371600"/>
              <a:gd name="connsiteX2" fmla="*/ 1702161 w 1908990"/>
              <a:gd name="connsiteY2" fmla="*/ 1262743 h 1371600"/>
              <a:gd name="connsiteX3" fmla="*/ 657133 w 1908990"/>
              <a:gd name="connsiteY3" fmla="*/ 1371600 h 1371600"/>
              <a:gd name="connsiteX4" fmla="*/ 0 w 1908990"/>
              <a:gd name="connsiteY4" fmla="*/ 967882 h 1371600"/>
              <a:gd name="connsiteX5" fmla="*/ 216024 w 1908990"/>
              <a:gd name="connsiteY5" fmla="*/ 247802 h 1371600"/>
              <a:gd name="connsiteX6" fmla="*/ 1049018 w 1908990"/>
              <a:gd name="connsiteY6" fmla="*/ 0 h 1371600"/>
              <a:gd name="connsiteX0" fmla="*/ 1049018 w 1908990"/>
              <a:gd name="connsiteY0" fmla="*/ 0 h 1327922"/>
              <a:gd name="connsiteX1" fmla="*/ 1908990 w 1908990"/>
              <a:gd name="connsiteY1" fmla="*/ 391885 h 1327922"/>
              <a:gd name="connsiteX2" fmla="*/ 1702161 w 1908990"/>
              <a:gd name="connsiteY2" fmla="*/ 1262743 h 1327922"/>
              <a:gd name="connsiteX3" fmla="*/ 720080 w 1908990"/>
              <a:gd name="connsiteY3" fmla="*/ 1327922 h 1327922"/>
              <a:gd name="connsiteX4" fmla="*/ 0 w 1908990"/>
              <a:gd name="connsiteY4" fmla="*/ 967882 h 1327922"/>
              <a:gd name="connsiteX5" fmla="*/ 216024 w 1908990"/>
              <a:gd name="connsiteY5" fmla="*/ 247802 h 1327922"/>
              <a:gd name="connsiteX6" fmla="*/ 1049018 w 1908990"/>
              <a:gd name="connsiteY6" fmla="*/ 0 h 1327922"/>
              <a:gd name="connsiteX0" fmla="*/ 1049018 w 1908990"/>
              <a:gd name="connsiteY0" fmla="*/ 0 h 1327922"/>
              <a:gd name="connsiteX1" fmla="*/ 1908990 w 1908990"/>
              <a:gd name="connsiteY1" fmla="*/ 391885 h 1327922"/>
              <a:gd name="connsiteX2" fmla="*/ 1702161 w 1908990"/>
              <a:gd name="connsiteY2" fmla="*/ 1262743 h 1327922"/>
              <a:gd name="connsiteX3" fmla="*/ 720080 w 1908990"/>
              <a:gd name="connsiteY3" fmla="*/ 1327922 h 1327922"/>
              <a:gd name="connsiteX4" fmla="*/ 0 w 1908990"/>
              <a:gd name="connsiteY4" fmla="*/ 967882 h 1327922"/>
              <a:gd name="connsiteX5" fmla="*/ 230195 w 1908990"/>
              <a:gd name="connsiteY5" fmla="*/ 181598 h 1327922"/>
              <a:gd name="connsiteX6" fmla="*/ 1049018 w 1908990"/>
              <a:gd name="connsiteY6" fmla="*/ 0 h 1327922"/>
              <a:gd name="connsiteX0" fmla="*/ 1026106 w 1886078"/>
              <a:gd name="connsiteY0" fmla="*/ 0 h 1327922"/>
              <a:gd name="connsiteX1" fmla="*/ 1886078 w 1886078"/>
              <a:gd name="connsiteY1" fmla="*/ 391885 h 1327922"/>
              <a:gd name="connsiteX2" fmla="*/ 1679249 w 1886078"/>
              <a:gd name="connsiteY2" fmla="*/ 1262743 h 1327922"/>
              <a:gd name="connsiteX3" fmla="*/ 697168 w 1886078"/>
              <a:gd name="connsiteY3" fmla="*/ 1327922 h 1327922"/>
              <a:gd name="connsiteX4" fmla="*/ 0 w 1886078"/>
              <a:gd name="connsiteY4" fmla="*/ 1047832 h 1327922"/>
              <a:gd name="connsiteX5" fmla="*/ 207283 w 1886078"/>
              <a:gd name="connsiteY5" fmla="*/ 181598 h 1327922"/>
              <a:gd name="connsiteX6" fmla="*/ 1026106 w 1886078"/>
              <a:gd name="connsiteY6" fmla="*/ 0 h 1327922"/>
              <a:gd name="connsiteX0" fmla="*/ 992864 w 1852836"/>
              <a:gd name="connsiteY0" fmla="*/ 0 h 1327922"/>
              <a:gd name="connsiteX1" fmla="*/ 1852836 w 1852836"/>
              <a:gd name="connsiteY1" fmla="*/ 391885 h 1327922"/>
              <a:gd name="connsiteX2" fmla="*/ 1646007 w 1852836"/>
              <a:gd name="connsiteY2" fmla="*/ 1262743 h 1327922"/>
              <a:gd name="connsiteX3" fmla="*/ 663926 w 1852836"/>
              <a:gd name="connsiteY3" fmla="*/ 1327922 h 1327922"/>
              <a:gd name="connsiteX4" fmla="*/ 0 w 1852836"/>
              <a:gd name="connsiteY4" fmla="*/ 983957 h 1327922"/>
              <a:gd name="connsiteX5" fmla="*/ 174041 w 1852836"/>
              <a:gd name="connsiteY5" fmla="*/ 181598 h 1327922"/>
              <a:gd name="connsiteX6" fmla="*/ 992864 w 1852836"/>
              <a:gd name="connsiteY6" fmla="*/ 0 h 1327922"/>
              <a:gd name="connsiteX0" fmla="*/ 992864 w 1852836"/>
              <a:gd name="connsiteY0" fmla="*/ 0 h 1349624"/>
              <a:gd name="connsiteX1" fmla="*/ 1852836 w 1852836"/>
              <a:gd name="connsiteY1" fmla="*/ 391885 h 1349624"/>
              <a:gd name="connsiteX2" fmla="*/ 1646007 w 1852836"/>
              <a:gd name="connsiteY2" fmla="*/ 1262743 h 1349624"/>
              <a:gd name="connsiteX3" fmla="*/ 702631 w 1852836"/>
              <a:gd name="connsiteY3" fmla="*/ 1349624 h 1349624"/>
              <a:gd name="connsiteX4" fmla="*/ 0 w 1852836"/>
              <a:gd name="connsiteY4" fmla="*/ 983957 h 1349624"/>
              <a:gd name="connsiteX5" fmla="*/ 174041 w 1852836"/>
              <a:gd name="connsiteY5" fmla="*/ 181598 h 1349624"/>
              <a:gd name="connsiteX6" fmla="*/ 992864 w 1852836"/>
              <a:gd name="connsiteY6" fmla="*/ 0 h 1349624"/>
              <a:gd name="connsiteX0" fmla="*/ 992864 w 1852836"/>
              <a:gd name="connsiteY0" fmla="*/ 0 h 1349624"/>
              <a:gd name="connsiteX1" fmla="*/ 1852836 w 1852836"/>
              <a:gd name="connsiteY1" fmla="*/ 391885 h 1349624"/>
              <a:gd name="connsiteX2" fmla="*/ 1540843 w 1852836"/>
              <a:gd name="connsiteY2" fmla="*/ 1298796 h 1349624"/>
              <a:gd name="connsiteX3" fmla="*/ 702631 w 1852836"/>
              <a:gd name="connsiteY3" fmla="*/ 1349624 h 1349624"/>
              <a:gd name="connsiteX4" fmla="*/ 0 w 1852836"/>
              <a:gd name="connsiteY4" fmla="*/ 983957 h 1349624"/>
              <a:gd name="connsiteX5" fmla="*/ 174041 w 1852836"/>
              <a:gd name="connsiteY5" fmla="*/ 181598 h 1349624"/>
              <a:gd name="connsiteX6" fmla="*/ 992864 w 1852836"/>
              <a:gd name="connsiteY6" fmla="*/ 0 h 1349624"/>
              <a:gd name="connsiteX0" fmla="*/ 992864 w 1852836"/>
              <a:gd name="connsiteY0" fmla="*/ 0 h 1349624"/>
              <a:gd name="connsiteX1" fmla="*/ 1852836 w 1852836"/>
              <a:gd name="connsiteY1" fmla="*/ 391885 h 1349624"/>
              <a:gd name="connsiteX2" fmla="*/ 1574085 w 1852836"/>
              <a:gd name="connsiteY2" fmla="*/ 1234920 h 1349624"/>
              <a:gd name="connsiteX3" fmla="*/ 702631 w 1852836"/>
              <a:gd name="connsiteY3" fmla="*/ 1349624 h 1349624"/>
              <a:gd name="connsiteX4" fmla="*/ 0 w 1852836"/>
              <a:gd name="connsiteY4" fmla="*/ 983957 h 1349624"/>
              <a:gd name="connsiteX5" fmla="*/ 174041 w 1852836"/>
              <a:gd name="connsiteY5" fmla="*/ 181598 h 1349624"/>
              <a:gd name="connsiteX6" fmla="*/ 992864 w 1852836"/>
              <a:gd name="connsiteY6" fmla="*/ 0 h 1349624"/>
              <a:gd name="connsiteX0" fmla="*/ 992864 w 1845244"/>
              <a:gd name="connsiteY0" fmla="*/ 0 h 1349624"/>
              <a:gd name="connsiteX1" fmla="*/ 1845244 w 1845244"/>
              <a:gd name="connsiteY1" fmla="*/ 401928 h 1349624"/>
              <a:gd name="connsiteX2" fmla="*/ 1574085 w 1845244"/>
              <a:gd name="connsiteY2" fmla="*/ 1234920 h 1349624"/>
              <a:gd name="connsiteX3" fmla="*/ 702631 w 1845244"/>
              <a:gd name="connsiteY3" fmla="*/ 1349624 h 1349624"/>
              <a:gd name="connsiteX4" fmla="*/ 0 w 1845244"/>
              <a:gd name="connsiteY4" fmla="*/ 983957 h 1349624"/>
              <a:gd name="connsiteX5" fmla="*/ 174041 w 1845244"/>
              <a:gd name="connsiteY5" fmla="*/ 181598 h 1349624"/>
              <a:gd name="connsiteX6" fmla="*/ 992864 w 1845244"/>
              <a:gd name="connsiteY6" fmla="*/ 0 h 1349624"/>
              <a:gd name="connsiteX0" fmla="*/ 917743 w 1845244"/>
              <a:gd name="connsiteY0" fmla="*/ 0 h 1349215"/>
              <a:gd name="connsiteX1" fmla="*/ 1845244 w 1845244"/>
              <a:gd name="connsiteY1" fmla="*/ 401519 h 1349215"/>
              <a:gd name="connsiteX2" fmla="*/ 1574085 w 1845244"/>
              <a:gd name="connsiteY2" fmla="*/ 1234511 h 1349215"/>
              <a:gd name="connsiteX3" fmla="*/ 702631 w 1845244"/>
              <a:gd name="connsiteY3" fmla="*/ 1349215 h 1349215"/>
              <a:gd name="connsiteX4" fmla="*/ 0 w 1845244"/>
              <a:gd name="connsiteY4" fmla="*/ 983548 h 1349215"/>
              <a:gd name="connsiteX5" fmla="*/ 174041 w 1845244"/>
              <a:gd name="connsiteY5" fmla="*/ 181189 h 1349215"/>
              <a:gd name="connsiteX6" fmla="*/ 917743 w 1845244"/>
              <a:gd name="connsiteY6" fmla="*/ 0 h 1349215"/>
              <a:gd name="connsiteX0" fmla="*/ 917743 w 1845244"/>
              <a:gd name="connsiteY0" fmla="*/ 0 h 1349215"/>
              <a:gd name="connsiteX1" fmla="*/ 1845244 w 1845244"/>
              <a:gd name="connsiteY1" fmla="*/ 401519 h 1349215"/>
              <a:gd name="connsiteX2" fmla="*/ 1574085 w 1845244"/>
              <a:gd name="connsiteY2" fmla="*/ 1234511 h 1349215"/>
              <a:gd name="connsiteX3" fmla="*/ 702631 w 1845244"/>
              <a:gd name="connsiteY3" fmla="*/ 1349215 h 1349215"/>
              <a:gd name="connsiteX4" fmla="*/ 0 w 1845244"/>
              <a:gd name="connsiteY4" fmla="*/ 983548 h 1349215"/>
              <a:gd name="connsiteX5" fmla="*/ 207284 w 1845244"/>
              <a:gd name="connsiteY5" fmla="*/ 117314 h 1349215"/>
              <a:gd name="connsiteX6" fmla="*/ 917743 w 1845244"/>
              <a:gd name="connsiteY6" fmla="*/ 0 h 1349215"/>
              <a:gd name="connsiteX0" fmla="*/ 917743 w 1845244"/>
              <a:gd name="connsiteY0" fmla="*/ 0 h 1349215"/>
              <a:gd name="connsiteX1" fmla="*/ 1845244 w 1845244"/>
              <a:gd name="connsiteY1" fmla="*/ 401519 h 1349215"/>
              <a:gd name="connsiteX2" fmla="*/ 1574085 w 1845244"/>
              <a:gd name="connsiteY2" fmla="*/ 1234511 h 1349215"/>
              <a:gd name="connsiteX3" fmla="*/ 702631 w 1845244"/>
              <a:gd name="connsiteY3" fmla="*/ 1349215 h 1349215"/>
              <a:gd name="connsiteX4" fmla="*/ 0 w 1845244"/>
              <a:gd name="connsiteY4" fmla="*/ 983548 h 1349215"/>
              <a:gd name="connsiteX5" fmla="*/ 174041 w 1845244"/>
              <a:gd name="connsiteY5" fmla="*/ 181190 h 1349215"/>
              <a:gd name="connsiteX6" fmla="*/ 917743 w 1845244"/>
              <a:gd name="connsiteY6" fmla="*/ 0 h 1349215"/>
              <a:gd name="connsiteX0" fmla="*/ 884500 w 1812001"/>
              <a:gd name="connsiteY0" fmla="*/ 0 h 1349215"/>
              <a:gd name="connsiteX1" fmla="*/ 1812001 w 1812001"/>
              <a:gd name="connsiteY1" fmla="*/ 401519 h 1349215"/>
              <a:gd name="connsiteX2" fmla="*/ 1540842 w 1812001"/>
              <a:gd name="connsiteY2" fmla="*/ 1234511 h 1349215"/>
              <a:gd name="connsiteX3" fmla="*/ 669388 w 1812001"/>
              <a:gd name="connsiteY3" fmla="*/ 1349215 h 1349215"/>
              <a:gd name="connsiteX4" fmla="*/ 0 w 1812001"/>
              <a:gd name="connsiteY4" fmla="*/ 919673 h 1349215"/>
              <a:gd name="connsiteX5" fmla="*/ 140798 w 1812001"/>
              <a:gd name="connsiteY5" fmla="*/ 181190 h 1349215"/>
              <a:gd name="connsiteX6" fmla="*/ 884500 w 1812001"/>
              <a:gd name="connsiteY6" fmla="*/ 0 h 1349215"/>
              <a:gd name="connsiteX0" fmla="*/ 948375 w 1875876"/>
              <a:gd name="connsiteY0" fmla="*/ 0 h 1349215"/>
              <a:gd name="connsiteX1" fmla="*/ 1875876 w 1875876"/>
              <a:gd name="connsiteY1" fmla="*/ 401519 h 1349215"/>
              <a:gd name="connsiteX2" fmla="*/ 1604717 w 1875876"/>
              <a:gd name="connsiteY2" fmla="*/ 1234511 h 1349215"/>
              <a:gd name="connsiteX3" fmla="*/ 733263 w 1875876"/>
              <a:gd name="connsiteY3" fmla="*/ 1349215 h 1349215"/>
              <a:gd name="connsiteX4" fmla="*/ 0 w 1875876"/>
              <a:gd name="connsiteY4" fmla="*/ 886431 h 1349215"/>
              <a:gd name="connsiteX5" fmla="*/ 204673 w 1875876"/>
              <a:gd name="connsiteY5" fmla="*/ 181190 h 1349215"/>
              <a:gd name="connsiteX6" fmla="*/ 948375 w 1875876"/>
              <a:gd name="connsiteY6" fmla="*/ 0 h 1349215"/>
              <a:gd name="connsiteX0" fmla="*/ 948375 w 1812001"/>
              <a:gd name="connsiteY0" fmla="*/ 0 h 1349215"/>
              <a:gd name="connsiteX1" fmla="*/ 1812001 w 1812001"/>
              <a:gd name="connsiteY1" fmla="*/ 368278 h 1349215"/>
              <a:gd name="connsiteX2" fmla="*/ 1604717 w 1812001"/>
              <a:gd name="connsiteY2" fmla="*/ 1234511 h 1349215"/>
              <a:gd name="connsiteX3" fmla="*/ 733263 w 1812001"/>
              <a:gd name="connsiteY3" fmla="*/ 1349215 h 1349215"/>
              <a:gd name="connsiteX4" fmla="*/ 0 w 1812001"/>
              <a:gd name="connsiteY4" fmla="*/ 886431 h 1349215"/>
              <a:gd name="connsiteX5" fmla="*/ 204673 w 1812001"/>
              <a:gd name="connsiteY5" fmla="*/ 181190 h 1349215"/>
              <a:gd name="connsiteX6" fmla="*/ 948375 w 1812001"/>
              <a:gd name="connsiteY6" fmla="*/ 0 h 1349215"/>
              <a:gd name="connsiteX0" fmla="*/ 948375 w 1812001"/>
              <a:gd name="connsiteY0" fmla="*/ 0 h 1349215"/>
              <a:gd name="connsiteX1" fmla="*/ 1812001 w 1812001"/>
              <a:gd name="connsiteY1" fmla="*/ 368278 h 1349215"/>
              <a:gd name="connsiteX2" fmla="*/ 1668594 w 1812001"/>
              <a:gd name="connsiteY2" fmla="*/ 1267755 h 1349215"/>
              <a:gd name="connsiteX3" fmla="*/ 733263 w 1812001"/>
              <a:gd name="connsiteY3" fmla="*/ 1349215 h 1349215"/>
              <a:gd name="connsiteX4" fmla="*/ 0 w 1812001"/>
              <a:gd name="connsiteY4" fmla="*/ 886431 h 1349215"/>
              <a:gd name="connsiteX5" fmla="*/ 204673 w 1812001"/>
              <a:gd name="connsiteY5" fmla="*/ 181190 h 1349215"/>
              <a:gd name="connsiteX6" fmla="*/ 948375 w 1812001"/>
              <a:gd name="connsiteY6" fmla="*/ 0 h 1349215"/>
              <a:gd name="connsiteX0" fmla="*/ 948375 w 1812001"/>
              <a:gd name="connsiteY0" fmla="*/ 0 h 1315974"/>
              <a:gd name="connsiteX1" fmla="*/ 1812001 w 1812001"/>
              <a:gd name="connsiteY1" fmla="*/ 368278 h 1315974"/>
              <a:gd name="connsiteX2" fmla="*/ 1668594 w 1812001"/>
              <a:gd name="connsiteY2" fmla="*/ 1267755 h 1315974"/>
              <a:gd name="connsiteX3" fmla="*/ 669390 w 1812001"/>
              <a:gd name="connsiteY3" fmla="*/ 1315974 h 1315974"/>
              <a:gd name="connsiteX4" fmla="*/ 0 w 1812001"/>
              <a:gd name="connsiteY4" fmla="*/ 886431 h 1315974"/>
              <a:gd name="connsiteX5" fmla="*/ 204673 w 1812001"/>
              <a:gd name="connsiteY5" fmla="*/ 181190 h 1315974"/>
              <a:gd name="connsiteX6" fmla="*/ 948375 w 1812001"/>
              <a:gd name="connsiteY6" fmla="*/ 0 h 1315974"/>
              <a:gd name="connsiteX0" fmla="*/ 950983 w 1814609"/>
              <a:gd name="connsiteY0" fmla="*/ 0 h 1315974"/>
              <a:gd name="connsiteX1" fmla="*/ 1814609 w 1814609"/>
              <a:gd name="connsiteY1" fmla="*/ 368278 h 1315974"/>
              <a:gd name="connsiteX2" fmla="*/ 1671202 w 1814609"/>
              <a:gd name="connsiteY2" fmla="*/ 1267755 h 1315974"/>
              <a:gd name="connsiteX3" fmla="*/ 671998 w 1814609"/>
              <a:gd name="connsiteY3" fmla="*/ 1315974 h 1315974"/>
              <a:gd name="connsiteX4" fmla="*/ 0 w 1814609"/>
              <a:gd name="connsiteY4" fmla="*/ 1047424 h 1315974"/>
              <a:gd name="connsiteX5" fmla="*/ 207281 w 1814609"/>
              <a:gd name="connsiteY5" fmla="*/ 181190 h 1315974"/>
              <a:gd name="connsiteX6" fmla="*/ 950983 w 1814609"/>
              <a:gd name="connsiteY6" fmla="*/ 0 h 1315974"/>
              <a:gd name="connsiteX0" fmla="*/ 950983 w 1814609"/>
              <a:gd name="connsiteY0" fmla="*/ 0 h 1315974"/>
              <a:gd name="connsiteX1" fmla="*/ 1814609 w 1814609"/>
              <a:gd name="connsiteY1" fmla="*/ 368278 h 1315974"/>
              <a:gd name="connsiteX2" fmla="*/ 1671202 w 1814609"/>
              <a:gd name="connsiteY2" fmla="*/ 1267755 h 1315974"/>
              <a:gd name="connsiteX3" fmla="*/ 671998 w 1814609"/>
              <a:gd name="connsiteY3" fmla="*/ 1315974 h 1315974"/>
              <a:gd name="connsiteX4" fmla="*/ 0 w 1814609"/>
              <a:gd name="connsiteY4" fmla="*/ 1047424 h 1315974"/>
              <a:gd name="connsiteX5" fmla="*/ 240526 w 1814609"/>
              <a:gd name="connsiteY5" fmla="*/ 117314 h 1315974"/>
              <a:gd name="connsiteX6" fmla="*/ 950983 w 1814609"/>
              <a:gd name="connsiteY6" fmla="*/ 0 h 1315974"/>
              <a:gd name="connsiteX0" fmla="*/ 981616 w 1845242"/>
              <a:gd name="connsiteY0" fmla="*/ 0 h 1315974"/>
              <a:gd name="connsiteX1" fmla="*/ 1845242 w 1845242"/>
              <a:gd name="connsiteY1" fmla="*/ 368278 h 1315974"/>
              <a:gd name="connsiteX2" fmla="*/ 1701835 w 1845242"/>
              <a:gd name="connsiteY2" fmla="*/ 1267755 h 1315974"/>
              <a:gd name="connsiteX3" fmla="*/ 702631 w 1845242"/>
              <a:gd name="connsiteY3" fmla="*/ 1315974 h 1315974"/>
              <a:gd name="connsiteX4" fmla="*/ 0 w 1845242"/>
              <a:gd name="connsiteY4" fmla="*/ 950306 h 1315974"/>
              <a:gd name="connsiteX5" fmla="*/ 271159 w 1845242"/>
              <a:gd name="connsiteY5" fmla="*/ 117314 h 1315974"/>
              <a:gd name="connsiteX6" fmla="*/ 981616 w 1845242"/>
              <a:gd name="connsiteY6" fmla="*/ 0 h 1315974"/>
              <a:gd name="connsiteX0" fmla="*/ 981616 w 1845242"/>
              <a:gd name="connsiteY0" fmla="*/ 0 h 1315974"/>
              <a:gd name="connsiteX1" fmla="*/ 1845242 w 1845242"/>
              <a:gd name="connsiteY1" fmla="*/ 368278 h 1315974"/>
              <a:gd name="connsiteX2" fmla="*/ 1701835 w 1845242"/>
              <a:gd name="connsiteY2" fmla="*/ 1267755 h 1315974"/>
              <a:gd name="connsiteX3" fmla="*/ 702631 w 1845242"/>
              <a:gd name="connsiteY3" fmla="*/ 1315974 h 1315974"/>
              <a:gd name="connsiteX4" fmla="*/ 0 w 1845242"/>
              <a:gd name="connsiteY4" fmla="*/ 950306 h 1315974"/>
              <a:gd name="connsiteX5" fmla="*/ 237917 w 1845242"/>
              <a:gd name="connsiteY5" fmla="*/ 181189 h 1315974"/>
              <a:gd name="connsiteX6" fmla="*/ 981616 w 1845242"/>
              <a:gd name="connsiteY6" fmla="*/ 0 h 1315974"/>
              <a:gd name="connsiteX0" fmla="*/ 1142612 w 1845242"/>
              <a:gd name="connsiteY0" fmla="*/ 0 h 1313364"/>
              <a:gd name="connsiteX1" fmla="*/ 1845242 w 1845242"/>
              <a:gd name="connsiteY1" fmla="*/ 365668 h 1313364"/>
              <a:gd name="connsiteX2" fmla="*/ 1701835 w 1845242"/>
              <a:gd name="connsiteY2" fmla="*/ 1265145 h 1313364"/>
              <a:gd name="connsiteX3" fmla="*/ 702631 w 1845242"/>
              <a:gd name="connsiteY3" fmla="*/ 1313364 h 1313364"/>
              <a:gd name="connsiteX4" fmla="*/ 0 w 1845242"/>
              <a:gd name="connsiteY4" fmla="*/ 947696 h 1313364"/>
              <a:gd name="connsiteX5" fmla="*/ 237917 w 1845242"/>
              <a:gd name="connsiteY5" fmla="*/ 178579 h 1313364"/>
              <a:gd name="connsiteX6" fmla="*/ 1142612 w 1845242"/>
              <a:gd name="connsiteY6" fmla="*/ 0 h 1313364"/>
              <a:gd name="connsiteX0" fmla="*/ 1078736 w 1781366"/>
              <a:gd name="connsiteY0" fmla="*/ 0 h 1313364"/>
              <a:gd name="connsiteX1" fmla="*/ 1781366 w 1781366"/>
              <a:gd name="connsiteY1" fmla="*/ 365668 h 1313364"/>
              <a:gd name="connsiteX2" fmla="*/ 1637959 w 1781366"/>
              <a:gd name="connsiteY2" fmla="*/ 1265145 h 1313364"/>
              <a:gd name="connsiteX3" fmla="*/ 638755 w 1781366"/>
              <a:gd name="connsiteY3" fmla="*/ 1313364 h 1313364"/>
              <a:gd name="connsiteX4" fmla="*/ 0 w 1781366"/>
              <a:gd name="connsiteY4" fmla="*/ 980938 h 1313364"/>
              <a:gd name="connsiteX5" fmla="*/ 174041 w 1781366"/>
              <a:gd name="connsiteY5" fmla="*/ 178579 h 1313364"/>
              <a:gd name="connsiteX6" fmla="*/ 1078736 w 1781366"/>
              <a:gd name="connsiteY6" fmla="*/ 0 h 1313364"/>
              <a:gd name="connsiteX0" fmla="*/ 1078736 w 1781366"/>
              <a:gd name="connsiteY0" fmla="*/ 0 h 1318582"/>
              <a:gd name="connsiteX1" fmla="*/ 1781366 w 1781366"/>
              <a:gd name="connsiteY1" fmla="*/ 365668 h 1318582"/>
              <a:gd name="connsiteX2" fmla="*/ 1637959 w 1781366"/>
              <a:gd name="connsiteY2" fmla="*/ 1265145 h 1318582"/>
              <a:gd name="connsiteX3" fmla="*/ 960743 w 1781366"/>
              <a:gd name="connsiteY3" fmla="*/ 1318582 h 1318582"/>
              <a:gd name="connsiteX4" fmla="*/ 0 w 1781366"/>
              <a:gd name="connsiteY4" fmla="*/ 980938 h 1318582"/>
              <a:gd name="connsiteX5" fmla="*/ 174041 w 1781366"/>
              <a:gd name="connsiteY5" fmla="*/ 178579 h 1318582"/>
              <a:gd name="connsiteX6" fmla="*/ 1078736 w 1781366"/>
              <a:gd name="connsiteY6" fmla="*/ 0 h 1318582"/>
              <a:gd name="connsiteX0" fmla="*/ 1014860 w 1717490"/>
              <a:gd name="connsiteY0" fmla="*/ 0 h 1318582"/>
              <a:gd name="connsiteX1" fmla="*/ 1717490 w 1717490"/>
              <a:gd name="connsiteY1" fmla="*/ 365668 h 1318582"/>
              <a:gd name="connsiteX2" fmla="*/ 1574083 w 1717490"/>
              <a:gd name="connsiteY2" fmla="*/ 1265145 h 1318582"/>
              <a:gd name="connsiteX3" fmla="*/ 896867 w 1717490"/>
              <a:gd name="connsiteY3" fmla="*/ 1318582 h 1318582"/>
              <a:gd name="connsiteX4" fmla="*/ 0 w 1717490"/>
              <a:gd name="connsiteY4" fmla="*/ 1014181 h 1318582"/>
              <a:gd name="connsiteX5" fmla="*/ 110165 w 1717490"/>
              <a:gd name="connsiteY5" fmla="*/ 178579 h 1318582"/>
              <a:gd name="connsiteX6" fmla="*/ 1014860 w 1717490"/>
              <a:gd name="connsiteY6" fmla="*/ 0 h 1318582"/>
              <a:gd name="connsiteX0" fmla="*/ 1078735 w 1781365"/>
              <a:gd name="connsiteY0" fmla="*/ 0 h 1318582"/>
              <a:gd name="connsiteX1" fmla="*/ 1781365 w 1781365"/>
              <a:gd name="connsiteY1" fmla="*/ 365668 h 1318582"/>
              <a:gd name="connsiteX2" fmla="*/ 1637958 w 1781365"/>
              <a:gd name="connsiteY2" fmla="*/ 1265145 h 1318582"/>
              <a:gd name="connsiteX3" fmla="*/ 960742 w 1781365"/>
              <a:gd name="connsiteY3" fmla="*/ 1318582 h 1318582"/>
              <a:gd name="connsiteX4" fmla="*/ 0 w 1781365"/>
              <a:gd name="connsiteY4" fmla="*/ 980938 h 1318582"/>
              <a:gd name="connsiteX5" fmla="*/ 174040 w 1781365"/>
              <a:gd name="connsiteY5" fmla="*/ 178579 h 1318582"/>
              <a:gd name="connsiteX6" fmla="*/ 1078735 w 1781365"/>
              <a:gd name="connsiteY6" fmla="*/ 0 h 1318582"/>
              <a:gd name="connsiteX0" fmla="*/ 1173243 w 1875873"/>
              <a:gd name="connsiteY0" fmla="*/ 0 h 1318582"/>
              <a:gd name="connsiteX1" fmla="*/ 1875873 w 1875873"/>
              <a:gd name="connsiteY1" fmla="*/ 365668 h 1318582"/>
              <a:gd name="connsiteX2" fmla="*/ 1732466 w 1875873"/>
              <a:gd name="connsiteY2" fmla="*/ 1265145 h 1318582"/>
              <a:gd name="connsiteX3" fmla="*/ 1055250 w 1875873"/>
              <a:gd name="connsiteY3" fmla="*/ 1318582 h 1318582"/>
              <a:gd name="connsiteX4" fmla="*/ 0 w 1875873"/>
              <a:gd name="connsiteY4" fmla="*/ 850578 h 1318582"/>
              <a:gd name="connsiteX5" fmla="*/ 268548 w 1875873"/>
              <a:gd name="connsiteY5" fmla="*/ 178579 h 1318582"/>
              <a:gd name="connsiteX6" fmla="*/ 1173243 w 1875873"/>
              <a:gd name="connsiteY6" fmla="*/ 0 h 1318582"/>
              <a:gd name="connsiteX0" fmla="*/ 1173243 w 1875873"/>
              <a:gd name="connsiteY0" fmla="*/ 0 h 1315973"/>
              <a:gd name="connsiteX1" fmla="*/ 1875873 w 1875873"/>
              <a:gd name="connsiteY1" fmla="*/ 365668 h 1315973"/>
              <a:gd name="connsiteX2" fmla="*/ 1732466 w 1875873"/>
              <a:gd name="connsiteY2" fmla="*/ 1265145 h 1315973"/>
              <a:gd name="connsiteX3" fmla="*/ 894258 w 1875873"/>
              <a:gd name="connsiteY3" fmla="*/ 1315973 h 1315973"/>
              <a:gd name="connsiteX4" fmla="*/ 0 w 1875873"/>
              <a:gd name="connsiteY4" fmla="*/ 850578 h 1315973"/>
              <a:gd name="connsiteX5" fmla="*/ 268548 w 1875873"/>
              <a:gd name="connsiteY5" fmla="*/ 178579 h 1315973"/>
              <a:gd name="connsiteX6" fmla="*/ 1173243 w 1875873"/>
              <a:gd name="connsiteY6" fmla="*/ 0 h 1315973"/>
              <a:gd name="connsiteX0" fmla="*/ 1206486 w 1909116"/>
              <a:gd name="connsiteY0" fmla="*/ 0 h 1315973"/>
              <a:gd name="connsiteX1" fmla="*/ 1909116 w 1909116"/>
              <a:gd name="connsiteY1" fmla="*/ 365668 h 1315973"/>
              <a:gd name="connsiteX2" fmla="*/ 1765709 w 1909116"/>
              <a:gd name="connsiteY2" fmla="*/ 1265145 h 1315973"/>
              <a:gd name="connsiteX3" fmla="*/ 927501 w 1909116"/>
              <a:gd name="connsiteY3" fmla="*/ 1315973 h 1315973"/>
              <a:gd name="connsiteX4" fmla="*/ 0 w 1909116"/>
              <a:gd name="connsiteY4" fmla="*/ 914453 h 1315973"/>
              <a:gd name="connsiteX5" fmla="*/ 301791 w 1909116"/>
              <a:gd name="connsiteY5" fmla="*/ 178579 h 1315973"/>
              <a:gd name="connsiteX6" fmla="*/ 1206486 w 1909116"/>
              <a:gd name="connsiteY6" fmla="*/ 0 h 1315973"/>
              <a:gd name="connsiteX0" fmla="*/ 1206486 w 1909116"/>
              <a:gd name="connsiteY0" fmla="*/ 0 h 1315973"/>
              <a:gd name="connsiteX1" fmla="*/ 1909116 w 1909116"/>
              <a:gd name="connsiteY1" fmla="*/ 365668 h 1315973"/>
              <a:gd name="connsiteX2" fmla="*/ 1765709 w 1909116"/>
              <a:gd name="connsiteY2" fmla="*/ 1265145 h 1315973"/>
              <a:gd name="connsiteX3" fmla="*/ 927501 w 1909116"/>
              <a:gd name="connsiteY3" fmla="*/ 1315973 h 1315973"/>
              <a:gd name="connsiteX4" fmla="*/ 0 w 1909116"/>
              <a:gd name="connsiteY4" fmla="*/ 914453 h 1315973"/>
              <a:gd name="connsiteX5" fmla="*/ 204673 w 1909116"/>
              <a:gd name="connsiteY5" fmla="*/ 209213 h 1315973"/>
              <a:gd name="connsiteX6" fmla="*/ 1206486 w 1909116"/>
              <a:gd name="connsiteY6" fmla="*/ 0 h 1315973"/>
              <a:gd name="connsiteX0" fmla="*/ 1142611 w 1909116"/>
              <a:gd name="connsiteY0" fmla="*/ 0 h 1349215"/>
              <a:gd name="connsiteX1" fmla="*/ 1909116 w 1909116"/>
              <a:gd name="connsiteY1" fmla="*/ 398910 h 1349215"/>
              <a:gd name="connsiteX2" fmla="*/ 1765709 w 1909116"/>
              <a:gd name="connsiteY2" fmla="*/ 1298387 h 1349215"/>
              <a:gd name="connsiteX3" fmla="*/ 927501 w 1909116"/>
              <a:gd name="connsiteY3" fmla="*/ 1349215 h 1349215"/>
              <a:gd name="connsiteX4" fmla="*/ 0 w 1909116"/>
              <a:gd name="connsiteY4" fmla="*/ 947695 h 1349215"/>
              <a:gd name="connsiteX5" fmla="*/ 204673 w 1909116"/>
              <a:gd name="connsiteY5" fmla="*/ 242455 h 1349215"/>
              <a:gd name="connsiteX6" fmla="*/ 1142611 w 1909116"/>
              <a:gd name="connsiteY6" fmla="*/ 0 h 1349215"/>
              <a:gd name="connsiteX0" fmla="*/ 1109369 w 1909116"/>
              <a:gd name="connsiteY0" fmla="*/ 0 h 1285339"/>
              <a:gd name="connsiteX1" fmla="*/ 1909116 w 1909116"/>
              <a:gd name="connsiteY1" fmla="*/ 335034 h 1285339"/>
              <a:gd name="connsiteX2" fmla="*/ 1765709 w 1909116"/>
              <a:gd name="connsiteY2" fmla="*/ 1234511 h 1285339"/>
              <a:gd name="connsiteX3" fmla="*/ 927501 w 1909116"/>
              <a:gd name="connsiteY3" fmla="*/ 1285339 h 1285339"/>
              <a:gd name="connsiteX4" fmla="*/ 0 w 1909116"/>
              <a:gd name="connsiteY4" fmla="*/ 883819 h 1285339"/>
              <a:gd name="connsiteX5" fmla="*/ 204673 w 1909116"/>
              <a:gd name="connsiteY5" fmla="*/ 178579 h 1285339"/>
              <a:gd name="connsiteX6" fmla="*/ 1109369 w 1909116"/>
              <a:gd name="connsiteY6" fmla="*/ 0 h 1285339"/>
              <a:gd name="connsiteX0" fmla="*/ 1109369 w 1909116"/>
              <a:gd name="connsiteY0" fmla="*/ 0 h 1285339"/>
              <a:gd name="connsiteX1" fmla="*/ 1909116 w 1909116"/>
              <a:gd name="connsiteY1" fmla="*/ 335034 h 1285339"/>
              <a:gd name="connsiteX2" fmla="*/ 1765709 w 1909116"/>
              <a:gd name="connsiteY2" fmla="*/ 1234511 h 1285339"/>
              <a:gd name="connsiteX3" fmla="*/ 927501 w 1909116"/>
              <a:gd name="connsiteY3" fmla="*/ 1285339 h 1285339"/>
              <a:gd name="connsiteX4" fmla="*/ 0 w 1909116"/>
              <a:gd name="connsiteY4" fmla="*/ 883819 h 1285339"/>
              <a:gd name="connsiteX5" fmla="*/ 237916 w 1909116"/>
              <a:gd name="connsiteY5" fmla="*/ 114702 h 1285339"/>
              <a:gd name="connsiteX6" fmla="*/ 1109369 w 1909116"/>
              <a:gd name="connsiteY6" fmla="*/ 0 h 1285339"/>
              <a:gd name="connsiteX0" fmla="*/ 1045494 w 1845241"/>
              <a:gd name="connsiteY0" fmla="*/ 0 h 1285339"/>
              <a:gd name="connsiteX1" fmla="*/ 1845241 w 1845241"/>
              <a:gd name="connsiteY1" fmla="*/ 335034 h 1285339"/>
              <a:gd name="connsiteX2" fmla="*/ 1701834 w 1845241"/>
              <a:gd name="connsiteY2" fmla="*/ 1234511 h 1285339"/>
              <a:gd name="connsiteX3" fmla="*/ 863626 w 1845241"/>
              <a:gd name="connsiteY3" fmla="*/ 1285339 h 1285339"/>
              <a:gd name="connsiteX4" fmla="*/ 0 w 1845241"/>
              <a:gd name="connsiteY4" fmla="*/ 917062 h 1285339"/>
              <a:gd name="connsiteX5" fmla="*/ 174041 w 1845241"/>
              <a:gd name="connsiteY5" fmla="*/ 114702 h 1285339"/>
              <a:gd name="connsiteX6" fmla="*/ 1045494 w 1845241"/>
              <a:gd name="connsiteY6" fmla="*/ 0 h 1285339"/>
              <a:gd name="connsiteX0" fmla="*/ 1045494 w 1845241"/>
              <a:gd name="connsiteY0" fmla="*/ 0 h 1285339"/>
              <a:gd name="connsiteX1" fmla="*/ 1845241 w 1845241"/>
              <a:gd name="connsiteY1" fmla="*/ 335034 h 1285339"/>
              <a:gd name="connsiteX2" fmla="*/ 1701834 w 1845241"/>
              <a:gd name="connsiteY2" fmla="*/ 1234511 h 1285339"/>
              <a:gd name="connsiteX3" fmla="*/ 863626 w 1845241"/>
              <a:gd name="connsiteY3" fmla="*/ 1285339 h 1285339"/>
              <a:gd name="connsiteX4" fmla="*/ 0 w 1845241"/>
              <a:gd name="connsiteY4" fmla="*/ 917062 h 1285339"/>
              <a:gd name="connsiteX5" fmla="*/ 237916 w 1845241"/>
              <a:gd name="connsiteY5" fmla="*/ 147946 h 1285339"/>
              <a:gd name="connsiteX6" fmla="*/ 1045494 w 1845241"/>
              <a:gd name="connsiteY6" fmla="*/ 0 h 1285339"/>
              <a:gd name="connsiteX0" fmla="*/ 1045494 w 1845241"/>
              <a:gd name="connsiteY0" fmla="*/ 0 h 1285339"/>
              <a:gd name="connsiteX1" fmla="*/ 1845241 w 1845241"/>
              <a:gd name="connsiteY1" fmla="*/ 335034 h 1285339"/>
              <a:gd name="connsiteX2" fmla="*/ 1701834 w 1845241"/>
              <a:gd name="connsiteY2" fmla="*/ 1234511 h 1285339"/>
              <a:gd name="connsiteX3" fmla="*/ 863626 w 1845241"/>
              <a:gd name="connsiteY3" fmla="*/ 1285339 h 1285339"/>
              <a:gd name="connsiteX4" fmla="*/ 0 w 1845241"/>
              <a:gd name="connsiteY4" fmla="*/ 917062 h 1285339"/>
              <a:gd name="connsiteX5" fmla="*/ 271159 w 1845241"/>
              <a:gd name="connsiteY5" fmla="*/ 84070 h 1285339"/>
              <a:gd name="connsiteX6" fmla="*/ 1045494 w 1845241"/>
              <a:gd name="connsiteY6" fmla="*/ 0 h 1285339"/>
              <a:gd name="connsiteX0" fmla="*/ 1045494 w 1845241"/>
              <a:gd name="connsiteY0" fmla="*/ 0 h 1285339"/>
              <a:gd name="connsiteX1" fmla="*/ 1845241 w 1845241"/>
              <a:gd name="connsiteY1" fmla="*/ 335034 h 1285339"/>
              <a:gd name="connsiteX2" fmla="*/ 1701834 w 1845241"/>
              <a:gd name="connsiteY2" fmla="*/ 1234511 h 1285339"/>
              <a:gd name="connsiteX3" fmla="*/ 863626 w 1845241"/>
              <a:gd name="connsiteY3" fmla="*/ 1285339 h 1285339"/>
              <a:gd name="connsiteX4" fmla="*/ 0 w 1845241"/>
              <a:gd name="connsiteY4" fmla="*/ 917062 h 1285339"/>
              <a:gd name="connsiteX5" fmla="*/ 304401 w 1845241"/>
              <a:gd name="connsiteY5" fmla="*/ 20195 h 1285339"/>
              <a:gd name="connsiteX6" fmla="*/ 1045494 w 1845241"/>
              <a:gd name="connsiteY6" fmla="*/ 0 h 1285339"/>
              <a:gd name="connsiteX0" fmla="*/ 1045494 w 1845241"/>
              <a:gd name="connsiteY0" fmla="*/ 0 h 1285339"/>
              <a:gd name="connsiteX1" fmla="*/ 1845241 w 1845241"/>
              <a:gd name="connsiteY1" fmla="*/ 335034 h 1285339"/>
              <a:gd name="connsiteX2" fmla="*/ 1701834 w 1845241"/>
              <a:gd name="connsiteY2" fmla="*/ 1234511 h 1285339"/>
              <a:gd name="connsiteX3" fmla="*/ 863626 w 1845241"/>
              <a:gd name="connsiteY3" fmla="*/ 1285339 h 1285339"/>
              <a:gd name="connsiteX4" fmla="*/ 0 w 1845241"/>
              <a:gd name="connsiteY4" fmla="*/ 917062 h 1285339"/>
              <a:gd name="connsiteX5" fmla="*/ 304401 w 1845241"/>
              <a:gd name="connsiteY5" fmla="*/ 20195 h 1285339"/>
              <a:gd name="connsiteX6" fmla="*/ 1045494 w 1845241"/>
              <a:gd name="connsiteY6" fmla="*/ 0 h 1285339"/>
              <a:gd name="connsiteX0" fmla="*/ 981619 w 1781366"/>
              <a:gd name="connsiteY0" fmla="*/ 0 h 1285339"/>
              <a:gd name="connsiteX1" fmla="*/ 1781366 w 1781366"/>
              <a:gd name="connsiteY1" fmla="*/ 335034 h 1285339"/>
              <a:gd name="connsiteX2" fmla="*/ 1637959 w 1781366"/>
              <a:gd name="connsiteY2" fmla="*/ 1234511 h 1285339"/>
              <a:gd name="connsiteX3" fmla="*/ 799751 w 1781366"/>
              <a:gd name="connsiteY3" fmla="*/ 1285339 h 1285339"/>
              <a:gd name="connsiteX4" fmla="*/ 0 w 1781366"/>
              <a:gd name="connsiteY4" fmla="*/ 950305 h 1285339"/>
              <a:gd name="connsiteX5" fmla="*/ 240526 w 1781366"/>
              <a:gd name="connsiteY5" fmla="*/ 20195 h 1285339"/>
              <a:gd name="connsiteX6" fmla="*/ 981619 w 1781366"/>
              <a:gd name="connsiteY6" fmla="*/ 0 h 1285339"/>
              <a:gd name="connsiteX0" fmla="*/ 981619 w 1781366"/>
              <a:gd name="connsiteY0" fmla="*/ 0 h 1285339"/>
              <a:gd name="connsiteX1" fmla="*/ 1781366 w 1781366"/>
              <a:gd name="connsiteY1" fmla="*/ 335034 h 1285339"/>
              <a:gd name="connsiteX2" fmla="*/ 1637959 w 1781366"/>
              <a:gd name="connsiteY2" fmla="*/ 1234511 h 1285339"/>
              <a:gd name="connsiteX3" fmla="*/ 799751 w 1781366"/>
              <a:gd name="connsiteY3" fmla="*/ 1285339 h 1285339"/>
              <a:gd name="connsiteX4" fmla="*/ 0 w 1781366"/>
              <a:gd name="connsiteY4" fmla="*/ 950305 h 1285339"/>
              <a:gd name="connsiteX5" fmla="*/ 207283 w 1781366"/>
              <a:gd name="connsiteY5" fmla="*/ 84070 h 1285339"/>
              <a:gd name="connsiteX6" fmla="*/ 981619 w 1781366"/>
              <a:gd name="connsiteY6" fmla="*/ 0 h 1285339"/>
              <a:gd name="connsiteX0" fmla="*/ 981619 w 1781366"/>
              <a:gd name="connsiteY0" fmla="*/ 0 h 1318581"/>
              <a:gd name="connsiteX1" fmla="*/ 1781366 w 1781366"/>
              <a:gd name="connsiteY1" fmla="*/ 335034 h 1318581"/>
              <a:gd name="connsiteX2" fmla="*/ 1637959 w 1781366"/>
              <a:gd name="connsiteY2" fmla="*/ 1234511 h 1318581"/>
              <a:gd name="connsiteX3" fmla="*/ 863624 w 1781366"/>
              <a:gd name="connsiteY3" fmla="*/ 1318581 h 1318581"/>
              <a:gd name="connsiteX4" fmla="*/ 0 w 1781366"/>
              <a:gd name="connsiteY4" fmla="*/ 950305 h 1318581"/>
              <a:gd name="connsiteX5" fmla="*/ 207283 w 1781366"/>
              <a:gd name="connsiteY5" fmla="*/ 84070 h 1318581"/>
              <a:gd name="connsiteX6" fmla="*/ 981619 w 1781366"/>
              <a:gd name="connsiteY6" fmla="*/ 0 h 1318581"/>
              <a:gd name="connsiteX0" fmla="*/ 1014862 w 1814609"/>
              <a:gd name="connsiteY0" fmla="*/ 0 h 1318581"/>
              <a:gd name="connsiteX1" fmla="*/ 1814609 w 1814609"/>
              <a:gd name="connsiteY1" fmla="*/ 335034 h 1318581"/>
              <a:gd name="connsiteX2" fmla="*/ 1671202 w 1814609"/>
              <a:gd name="connsiteY2" fmla="*/ 1234511 h 1318581"/>
              <a:gd name="connsiteX3" fmla="*/ 896867 w 1814609"/>
              <a:gd name="connsiteY3" fmla="*/ 1318581 h 1318581"/>
              <a:gd name="connsiteX4" fmla="*/ 0 w 1814609"/>
              <a:gd name="connsiteY4" fmla="*/ 1014180 h 1318581"/>
              <a:gd name="connsiteX5" fmla="*/ 240526 w 1814609"/>
              <a:gd name="connsiteY5" fmla="*/ 84070 h 1318581"/>
              <a:gd name="connsiteX6" fmla="*/ 1014862 w 1814609"/>
              <a:gd name="connsiteY6" fmla="*/ 0 h 1318581"/>
              <a:gd name="connsiteX0" fmla="*/ 981620 w 1781367"/>
              <a:gd name="connsiteY0" fmla="*/ 0 h 1318581"/>
              <a:gd name="connsiteX1" fmla="*/ 1781367 w 1781367"/>
              <a:gd name="connsiteY1" fmla="*/ 335034 h 1318581"/>
              <a:gd name="connsiteX2" fmla="*/ 1637960 w 1781367"/>
              <a:gd name="connsiteY2" fmla="*/ 1234511 h 1318581"/>
              <a:gd name="connsiteX3" fmla="*/ 863625 w 1781367"/>
              <a:gd name="connsiteY3" fmla="*/ 1318581 h 1318581"/>
              <a:gd name="connsiteX4" fmla="*/ 0 w 1781367"/>
              <a:gd name="connsiteY4" fmla="*/ 950305 h 1318581"/>
              <a:gd name="connsiteX5" fmla="*/ 207284 w 1781367"/>
              <a:gd name="connsiteY5" fmla="*/ 84070 h 1318581"/>
              <a:gd name="connsiteX6" fmla="*/ 981620 w 1781367"/>
              <a:gd name="connsiteY6" fmla="*/ 0 h 1318581"/>
              <a:gd name="connsiteX0" fmla="*/ 981620 w 1781367"/>
              <a:gd name="connsiteY0" fmla="*/ 0 h 1318581"/>
              <a:gd name="connsiteX1" fmla="*/ 1781367 w 1781367"/>
              <a:gd name="connsiteY1" fmla="*/ 335034 h 1318581"/>
              <a:gd name="connsiteX2" fmla="*/ 1637960 w 1781367"/>
              <a:gd name="connsiteY2" fmla="*/ 1234511 h 1318581"/>
              <a:gd name="connsiteX3" fmla="*/ 863625 w 1781367"/>
              <a:gd name="connsiteY3" fmla="*/ 1318581 h 1318581"/>
              <a:gd name="connsiteX4" fmla="*/ 0 w 1781367"/>
              <a:gd name="connsiteY4" fmla="*/ 950305 h 1318581"/>
              <a:gd name="connsiteX5" fmla="*/ 271159 w 1781367"/>
              <a:gd name="connsiteY5" fmla="*/ 117314 h 1318581"/>
              <a:gd name="connsiteX6" fmla="*/ 981620 w 1781367"/>
              <a:gd name="connsiteY6" fmla="*/ 0 h 1318581"/>
              <a:gd name="connsiteX0" fmla="*/ 919422 w 1719169"/>
              <a:gd name="connsiteY0" fmla="*/ 0 h 1318581"/>
              <a:gd name="connsiteX1" fmla="*/ 1719169 w 1719169"/>
              <a:gd name="connsiteY1" fmla="*/ 335034 h 1318581"/>
              <a:gd name="connsiteX2" fmla="*/ 1575762 w 1719169"/>
              <a:gd name="connsiteY2" fmla="*/ 1234511 h 1318581"/>
              <a:gd name="connsiteX3" fmla="*/ 801427 w 1719169"/>
              <a:gd name="connsiteY3" fmla="*/ 1318581 h 1318581"/>
              <a:gd name="connsiteX4" fmla="*/ 0 w 1719169"/>
              <a:gd name="connsiteY4" fmla="*/ 972344 h 1318581"/>
              <a:gd name="connsiteX5" fmla="*/ 208961 w 1719169"/>
              <a:gd name="connsiteY5" fmla="*/ 117314 h 1318581"/>
              <a:gd name="connsiteX6" fmla="*/ 919422 w 1719169"/>
              <a:gd name="connsiteY6" fmla="*/ 0 h 1318581"/>
              <a:gd name="connsiteX0" fmla="*/ 820625 w 1719169"/>
              <a:gd name="connsiteY0" fmla="*/ 0 h 1299151"/>
              <a:gd name="connsiteX1" fmla="*/ 1719169 w 1719169"/>
              <a:gd name="connsiteY1" fmla="*/ 315604 h 1299151"/>
              <a:gd name="connsiteX2" fmla="*/ 1575762 w 1719169"/>
              <a:gd name="connsiteY2" fmla="*/ 1215081 h 1299151"/>
              <a:gd name="connsiteX3" fmla="*/ 801427 w 1719169"/>
              <a:gd name="connsiteY3" fmla="*/ 1299151 h 1299151"/>
              <a:gd name="connsiteX4" fmla="*/ 0 w 1719169"/>
              <a:gd name="connsiteY4" fmla="*/ 952914 h 1299151"/>
              <a:gd name="connsiteX5" fmla="*/ 208961 w 1719169"/>
              <a:gd name="connsiteY5" fmla="*/ 97884 h 1299151"/>
              <a:gd name="connsiteX6" fmla="*/ 820625 w 1719169"/>
              <a:gd name="connsiteY6" fmla="*/ 0 h 1299151"/>
              <a:gd name="connsiteX0" fmla="*/ 820625 w 1719169"/>
              <a:gd name="connsiteY0" fmla="*/ 0 h 1257316"/>
              <a:gd name="connsiteX1" fmla="*/ 1719169 w 1719169"/>
              <a:gd name="connsiteY1" fmla="*/ 315604 h 1257316"/>
              <a:gd name="connsiteX2" fmla="*/ 1575762 w 1719169"/>
              <a:gd name="connsiteY2" fmla="*/ 1215081 h 1257316"/>
              <a:gd name="connsiteX3" fmla="*/ 896867 w 1719169"/>
              <a:gd name="connsiteY3" fmla="*/ 1257316 h 1257316"/>
              <a:gd name="connsiteX4" fmla="*/ 0 w 1719169"/>
              <a:gd name="connsiteY4" fmla="*/ 952914 h 1257316"/>
              <a:gd name="connsiteX5" fmla="*/ 208961 w 1719169"/>
              <a:gd name="connsiteY5" fmla="*/ 97884 h 1257316"/>
              <a:gd name="connsiteX6" fmla="*/ 820625 w 1719169"/>
              <a:gd name="connsiteY6" fmla="*/ 0 h 1257316"/>
              <a:gd name="connsiteX0" fmla="*/ 820625 w 1719169"/>
              <a:gd name="connsiteY0" fmla="*/ 0 h 1257316"/>
              <a:gd name="connsiteX1" fmla="*/ 1719169 w 1719169"/>
              <a:gd name="connsiteY1" fmla="*/ 315604 h 1257316"/>
              <a:gd name="connsiteX2" fmla="*/ 1637961 w 1719169"/>
              <a:gd name="connsiteY2" fmla="*/ 1237120 h 1257316"/>
              <a:gd name="connsiteX3" fmla="*/ 896867 w 1719169"/>
              <a:gd name="connsiteY3" fmla="*/ 1257316 h 1257316"/>
              <a:gd name="connsiteX4" fmla="*/ 0 w 1719169"/>
              <a:gd name="connsiteY4" fmla="*/ 952914 h 1257316"/>
              <a:gd name="connsiteX5" fmla="*/ 208961 w 1719169"/>
              <a:gd name="connsiteY5" fmla="*/ 97884 h 1257316"/>
              <a:gd name="connsiteX6" fmla="*/ 820625 w 1719169"/>
              <a:gd name="connsiteY6" fmla="*/ 0 h 1257316"/>
              <a:gd name="connsiteX0" fmla="*/ 1270363 w 2168907"/>
              <a:gd name="connsiteY0" fmla="*/ 0 h 1257316"/>
              <a:gd name="connsiteX1" fmla="*/ 2168907 w 2168907"/>
              <a:gd name="connsiteY1" fmla="*/ 315604 h 1257316"/>
              <a:gd name="connsiteX2" fmla="*/ 2087699 w 2168907"/>
              <a:gd name="connsiteY2" fmla="*/ 1237120 h 1257316"/>
              <a:gd name="connsiteX3" fmla="*/ 1346605 w 2168907"/>
              <a:gd name="connsiteY3" fmla="*/ 1257316 h 1257316"/>
              <a:gd name="connsiteX4" fmla="*/ 0 w 2168907"/>
              <a:gd name="connsiteY4" fmla="*/ 881210 h 1257316"/>
              <a:gd name="connsiteX5" fmla="*/ 658699 w 2168907"/>
              <a:gd name="connsiteY5" fmla="*/ 97884 h 1257316"/>
              <a:gd name="connsiteX6" fmla="*/ 1270363 w 2168907"/>
              <a:gd name="connsiteY6" fmla="*/ 0 h 1257316"/>
              <a:gd name="connsiteX0" fmla="*/ 1270363 w 2168907"/>
              <a:gd name="connsiteY0" fmla="*/ 115385 h 1372701"/>
              <a:gd name="connsiteX1" fmla="*/ 2168907 w 2168907"/>
              <a:gd name="connsiteY1" fmla="*/ 430989 h 1372701"/>
              <a:gd name="connsiteX2" fmla="*/ 2087699 w 2168907"/>
              <a:gd name="connsiteY2" fmla="*/ 1352505 h 1372701"/>
              <a:gd name="connsiteX3" fmla="*/ 1346605 w 2168907"/>
              <a:gd name="connsiteY3" fmla="*/ 1372701 h 1372701"/>
              <a:gd name="connsiteX4" fmla="*/ 0 w 2168907"/>
              <a:gd name="connsiteY4" fmla="*/ 996595 h 1372701"/>
              <a:gd name="connsiteX5" fmla="*/ 112775 w 2168907"/>
              <a:gd name="connsiteY5" fmla="*/ 0 h 1372701"/>
              <a:gd name="connsiteX6" fmla="*/ 1270363 w 2168907"/>
              <a:gd name="connsiteY6" fmla="*/ 115385 h 1372701"/>
              <a:gd name="connsiteX0" fmla="*/ 1270363 w 2238255"/>
              <a:gd name="connsiteY0" fmla="*/ 115385 h 1999090"/>
              <a:gd name="connsiteX1" fmla="*/ 2168907 w 2238255"/>
              <a:gd name="connsiteY1" fmla="*/ 430989 h 1999090"/>
              <a:gd name="connsiteX2" fmla="*/ 2238255 w 2238255"/>
              <a:gd name="connsiteY2" fmla="*/ 1999090 h 1999090"/>
              <a:gd name="connsiteX3" fmla="*/ 1346605 w 2238255"/>
              <a:gd name="connsiteY3" fmla="*/ 1372701 h 1999090"/>
              <a:gd name="connsiteX4" fmla="*/ 0 w 2238255"/>
              <a:gd name="connsiteY4" fmla="*/ 996595 h 1999090"/>
              <a:gd name="connsiteX5" fmla="*/ 112775 w 2238255"/>
              <a:gd name="connsiteY5" fmla="*/ 0 h 1999090"/>
              <a:gd name="connsiteX6" fmla="*/ 1270363 w 2238255"/>
              <a:gd name="connsiteY6" fmla="*/ 115385 h 1999090"/>
              <a:gd name="connsiteX0" fmla="*/ 1270363 w 2238255"/>
              <a:gd name="connsiteY0" fmla="*/ 115385 h 1999090"/>
              <a:gd name="connsiteX1" fmla="*/ 2168907 w 2238255"/>
              <a:gd name="connsiteY1" fmla="*/ 430989 h 1999090"/>
              <a:gd name="connsiteX2" fmla="*/ 2238255 w 2238255"/>
              <a:gd name="connsiteY2" fmla="*/ 1999090 h 1999090"/>
              <a:gd name="connsiteX3" fmla="*/ 1466530 w 2238255"/>
              <a:gd name="connsiteY3" fmla="*/ 1922166 h 1999090"/>
              <a:gd name="connsiteX4" fmla="*/ 0 w 2238255"/>
              <a:gd name="connsiteY4" fmla="*/ 996595 h 1999090"/>
              <a:gd name="connsiteX5" fmla="*/ 112775 w 2238255"/>
              <a:gd name="connsiteY5" fmla="*/ 0 h 1999090"/>
              <a:gd name="connsiteX6" fmla="*/ 1270363 w 2238255"/>
              <a:gd name="connsiteY6" fmla="*/ 115385 h 1999090"/>
              <a:gd name="connsiteX0" fmla="*/ 1270363 w 2992395"/>
              <a:gd name="connsiteY0" fmla="*/ 115385 h 1999090"/>
              <a:gd name="connsiteX1" fmla="*/ 2992395 w 2992395"/>
              <a:gd name="connsiteY1" fmla="*/ 1173926 h 1999090"/>
              <a:gd name="connsiteX2" fmla="*/ 2238255 w 2992395"/>
              <a:gd name="connsiteY2" fmla="*/ 1999090 h 1999090"/>
              <a:gd name="connsiteX3" fmla="*/ 1466530 w 2992395"/>
              <a:gd name="connsiteY3" fmla="*/ 1922166 h 1999090"/>
              <a:gd name="connsiteX4" fmla="*/ 0 w 2992395"/>
              <a:gd name="connsiteY4" fmla="*/ 996595 h 1999090"/>
              <a:gd name="connsiteX5" fmla="*/ 112775 w 2992395"/>
              <a:gd name="connsiteY5" fmla="*/ 0 h 1999090"/>
              <a:gd name="connsiteX6" fmla="*/ 1270363 w 2992395"/>
              <a:gd name="connsiteY6" fmla="*/ 115385 h 1999090"/>
              <a:gd name="connsiteX0" fmla="*/ 2172451 w 2992395"/>
              <a:gd name="connsiteY0" fmla="*/ 97798 h 1999090"/>
              <a:gd name="connsiteX1" fmla="*/ 2992395 w 2992395"/>
              <a:gd name="connsiteY1" fmla="*/ 1173926 h 1999090"/>
              <a:gd name="connsiteX2" fmla="*/ 2238255 w 2992395"/>
              <a:gd name="connsiteY2" fmla="*/ 1999090 h 1999090"/>
              <a:gd name="connsiteX3" fmla="*/ 1466530 w 2992395"/>
              <a:gd name="connsiteY3" fmla="*/ 1922166 h 1999090"/>
              <a:gd name="connsiteX4" fmla="*/ 0 w 2992395"/>
              <a:gd name="connsiteY4" fmla="*/ 996595 h 1999090"/>
              <a:gd name="connsiteX5" fmla="*/ 112775 w 2992395"/>
              <a:gd name="connsiteY5" fmla="*/ 0 h 1999090"/>
              <a:gd name="connsiteX6" fmla="*/ 2172451 w 2992395"/>
              <a:gd name="connsiteY6" fmla="*/ 97798 h 1999090"/>
              <a:gd name="connsiteX0" fmla="*/ 2172451 w 2897887"/>
              <a:gd name="connsiteY0" fmla="*/ 97798 h 1999090"/>
              <a:gd name="connsiteX1" fmla="*/ 2897887 w 2897887"/>
              <a:gd name="connsiteY1" fmla="*/ 1043565 h 1999090"/>
              <a:gd name="connsiteX2" fmla="*/ 2238255 w 2897887"/>
              <a:gd name="connsiteY2" fmla="*/ 1999090 h 1999090"/>
              <a:gd name="connsiteX3" fmla="*/ 1466530 w 2897887"/>
              <a:gd name="connsiteY3" fmla="*/ 1922166 h 1999090"/>
              <a:gd name="connsiteX4" fmla="*/ 0 w 2897887"/>
              <a:gd name="connsiteY4" fmla="*/ 996595 h 1999090"/>
              <a:gd name="connsiteX5" fmla="*/ 112775 w 2897887"/>
              <a:gd name="connsiteY5" fmla="*/ 0 h 1999090"/>
              <a:gd name="connsiteX6" fmla="*/ 2172451 w 2897887"/>
              <a:gd name="connsiteY6" fmla="*/ 97798 h 1999090"/>
              <a:gd name="connsiteX0" fmla="*/ 2172451 w 2897887"/>
              <a:gd name="connsiteY0" fmla="*/ 97798 h 1999090"/>
              <a:gd name="connsiteX1" fmla="*/ 2897887 w 2897887"/>
              <a:gd name="connsiteY1" fmla="*/ 1043565 h 1999090"/>
              <a:gd name="connsiteX2" fmla="*/ 2238255 w 2897887"/>
              <a:gd name="connsiteY2" fmla="*/ 1999090 h 1999090"/>
              <a:gd name="connsiteX3" fmla="*/ 1466530 w 2897887"/>
              <a:gd name="connsiteY3" fmla="*/ 1922166 h 1999090"/>
              <a:gd name="connsiteX4" fmla="*/ 454959 w 2897887"/>
              <a:gd name="connsiteY4" fmla="*/ 746311 h 1999090"/>
              <a:gd name="connsiteX5" fmla="*/ 0 w 2897887"/>
              <a:gd name="connsiteY5" fmla="*/ 996595 h 1999090"/>
              <a:gd name="connsiteX6" fmla="*/ 112775 w 2897887"/>
              <a:gd name="connsiteY6" fmla="*/ 0 h 1999090"/>
              <a:gd name="connsiteX7" fmla="*/ 2172451 w 2897887"/>
              <a:gd name="connsiteY7" fmla="*/ 97798 h 1999090"/>
              <a:gd name="connsiteX0" fmla="*/ 2059676 w 2785112"/>
              <a:gd name="connsiteY0" fmla="*/ 97798 h 1999090"/>
              <a:gd name="connsiteX1" fmla="*/ 2785112 w 2785112"/>
              <a:gd name="connsiteY1" fmla="*/ 1043565 h 1999090"/>
              <a:gd name="connsiteX2" fmla="*/ 2125480 w 2785112"/>
              <a:gd name="connsiteY2" fmla="*/ 1999090 h 1999090"/>
              <a:gd name="connsiteX3" fmla="*/ 1353755 w 2785112"/>
              <a:gd name="connsiteY3" fmla="*/ 1922166 h 1999090"/>
              <a:gd name="connsiteX4" fmla="*/ 342184 w 2785112"/>
              <a:gd name="connsiteY4" fmla="*/ 746311 h 1999090"/>
              <a:gd name="connsiteX5" fmla="*/ 342184 w 2785112"/>
              <a:gd name="connsiteY5" fmla="*/ 746311 h 1999090"/>
              <a:gd name="connsiteX6" fmla="*/ 0 w 2785112"/>
              <a:gd name="connsiteY6" fmla="*/ 0 h 1999090"/>
              <a:gd name="connsiteX7" fmla="*/ 2059676 w 2785112"/>
              <a:gd name="connsiteY7" fmla="*/ 97798 h 1999090"/>
              <a:gd name="connsiteX0" fmla="*/ 1717492 w 2442928"/>
              <a:gd name="connsiteY0" fmla="*/ 468005 h 2369297"/>
              <a:gd name="connsiteX1" fmla="*/ 2442928 w 2442928"/>
              <a:gd name="connsiteY1" fmla="*/ 1413772 h 2369297"/>
              <a:gd name="connsiteX2" fmla="*/ 1783296 w 2442928"/>
              <a:gd name="connsiteY2" fmla="*/ 2369297 h 2369297"/>
              <a:gd name="connsiteX3" fmla="*/ 1011571 w 2442928"/>
              <a:gd name="connsiteY3" fmla="*/ 2292373 h 2369297"/>
              <a:gd name="connsiteX4" fmla="*/ 0 w 2442928"/>
              <a:gd name="connsiteY4" fmla="*/ 1116518 h 2369297"/>
              <a:gd name="connsiteX5" fmla="*/ 0 w 2442928"/>
              <a:gd name="connsiteY5" fmla="*/ 1116518 h 2369297"/>
              <a:gd name="connsiteX6" fmla="*/ 662241 w 2442928"/>
              <a:gd name="connsiteY6" fmla="*/ 0 h 2369297"/>
              <a:gd name="connsiteX7" fmla="*/ 1717492 w 2442928"/>
              <a:gd name="connsiteY7" fmla="*/ 468005 h 2369297"/>
              <a:gd name="connsiteX0" fmla="*/ 1806782 w 2532218"/>
              <a:gd name="connsiteY0" fmla="*/ 468005 h 2369297"/>
              <a:gd name="connsiteX1" fmla="*/ 2532218 w 2532218"/>
              <a:gd name="connsiteY1" fmla="*/ 1413772 h 2369297"/>
              <a:gd name="connsiteX2" fmla="*/ 1872586 w 2532218"/>
              <a:gd name="connsiteY2" fmla="*/ 2369297 h 2369297"/>
              <a:gd name="connsiteX3" fmla="*/ 1100861 w 2532218"/>
              <a:gd name="connsiteY3" fmla="*/ 2292373 h 2369297"/>
              <a:gd name="connsiteX4" fmla="*/ 89290 w 2532218"/>
              <a:gd name="connsiteY4" fmla="*/ 1116518 h 2369297"/>
              <a:gd name="connsiteX5" fmla="*/ 0 w 2532218"/>
              <a:gd name="connsiteY5" fmla="*/ 664170 h 2369297"/>
              <a:gd name="connsiteX6" fmla="*/ 751531 w 2532218"/>
              <a:gd name="connsiteY6" fmla="*/ 0 h 2369297"/>
              <a:gd name="connsiteX7" fmla="*/ 1806782 w 2532218"/>
              <a:gd name="connsiteY7" fmla="*/ 468005 h 2369297"/>
              <a:gd name="connsiteX0" fmla="*/ 1768321 w 2493757"/>
              <a:gd name="connsiteY0" fmla="*/ 468005 h 2369297"/>
              <a:gd name="connsiteX1" fmla="*/ 2493757 w 2493757"/>
              <a:gd name="connsiteY1" fmla="*/ 1413772 h 2369297"/>
              <a:gd name="connsiteX2" fmla="*/ 1834125 w 2493757"/>
              <a:gd name="connsiteY2" fmla="*/ 2369297 h 2369297"/>
              <a:gd name="connsiteX3" fmla="*/ 1062400 w 2493757"/>
              <a:gd name="connsiteY3" fmla="*/ 2292373 h 2369297"/>
              <a:gd name="connsiteX4" fmla="*/ 50829 w 2493757"/>
              <a:gd name="connsiteY4" fmla="*/ 1116518 h 2369297"/>
              <a:gd name="connsiteX5" fmla="*/ 0 w 2493757"/>
              <a:gd name="connsiteY5" fmla="*/ 278308 h 2369297"/>
              <a:gd name="connsiteX6" fmla="*/ 713070 w 2493757"/>
              <a:gd name="connsiteY6" fmla="*/ 0 h 2369297"/>
              <a:gd name="connsiteX7" fmla="*/ 1768321 w 2493757"/>
              <a:gd name="connsiteY7" fmla="*/ 468005 h 2369297"/>
              <a:gd name="connsiteX0" fmla="*/ 1914338 w 2639774"/>
              <a:gd name="connsiteY0" fmla="*/ 468005 h 2369297"/>
              <a:gd name="connsiteX1" fmla="*/ 2639774 w 2639774"/>
              <a:gd name="connsiteY1" fmla="*/ 1413772 h 2369297"/>
              <a:gd name="connsiteX2" fmla="*/ 1980142 w 2639774"/>
              <a:gd name="connsiteY2" fmla="*/ 2369297 h 2369297"/>
              <a:gd name="connsiteX3" fmla="*/ 1208417 w 2639774"/>
              <a:gd name="connsiteY3" fmla="*/ 2292373 h 2369297"/>
              <a:gd name="connsiteX4" fmla="*/ 0 w 2639774"/>
              <a:gd name="connsiteY4" fmla="*/ 1338779 h 2369297"/>
              <a:gd name="connsiteX5" fmla="*/ 146017 w 2639774"/>
              <a:gd name="connsiteY5" fmla="*/ 278308 h 2369297"/>
              <a:gd name="connsiteX6" fmla="*/ 859087 w 2639774"/>
              <a:gd name="connsiteY6" fmla="*/ 0 h 2369297"/>
              <a:gd name="connsiteX7" fmla="*/ 1914338 w 2639774"/>
              <a:gd name="connsiteY7" fmla="*/ 468005 h 2369297"/>
              <a:gd name="connsiteX0" fmla="*/ 1911728 w 2639774"/>
              <a:gd name="connsiteY0" fmla="*/ 629000 h 2369297"/>
              <a:gd name="connsiteX1" fmla="*/ 2639774 w 2639774"/>
              <a:gd name="connsiteY1" fmla="*/ 1413772 h 2369297"/>
              <a:gd name="connsiteX2" fmla="*/ 1980142 w 2639774"/>
              <a:gd name="connsiteY2" fmla="*/ 2369297 h 2369297"/>
              <a:gd name="connsiteX3" fmla="*/ 1208417 w 2639774"/>
              <a:gd name="connsiteY3" fmla="*/ 2292373 h 2369297"/>
              <a:gd name="connsiteX4" fmla="*/ 0 w 2639774"/>
              <a:gd name="connsiteY4" fmla="*/ 1338779 h 2369297"/>
              <a:gd name="connsiteX5" fmla="*/ 146017 w 2639774"/>
              <a:gd name="connsiteY5" fmla="*/ 278308 h 2369297"/>
              <a:gd name="connsiteX6" fmla="*/ 859087 w 2639774"/>
              <a:gd name="connsiteY6" fmla="*/ 0 h 2369297"/>
              <a:gd name="connsiteX7" fmla="*/ 1911728 w 2639774"/>
              <a:gd name="connsiteY7" fmla="*/ 629000 h 2369297"/>
              <a:gd name="connsiteX0" fmla="*/ 1911728 w 2606531"/>
              <a:gd name="connsiteY0" fmla="*/ 629000 h 2369297"/>
              <a:gd name="connsiteX1" fmla="*/ 2606531 w 2606531"/>
              <a:gd name="connsiteY1" fmla="*/ 1477648 h 2369297"/>
              <a:gd name="connsiteX2" fmla="*/ 1980142 w 2606531"/>
              <a:gd name="connsiteY2" fmla="*/ 2369297 h 2369297"/>
              <a:gd name="connsiteX3" fmla="*/ 1208417 w 2606531"/>
              <a:gd name="connsiteY3" fmla="*/ 2292373 h 2369297"/>
              <a:gd name="connsiteX4" fmla="*/ 0 w 2606531"/>
              <a:gd name="connsiteY4" fmla="*/ 1338779 h 2369297"/>
              <a:gd name="connsiteX5" fmla="*/ 146017 w 2606531"/>
              <a:gd name="connsiteY5" fmla="*/ 278308 h 2369297"/>
              <a:gd name="connsiteX6" fmla="*/ 859087 w 2606531"/>
              <a:gd name="connsiteY6" fmla="*/ 0 h 2369297"/>
              <a:gd name="connsiteX7" fmla="*/ 1911728 w 2606531"/>
              <a:gd name="connsiteY7" fmla="*/ 629000 h 2369297"/>
              <a:gd name="connsiteX0" fmla="*/ 1911728 w 2540046"/>
              <a:gd name="connsiteY0" fmla="*/ 629000 h 2369297"/>
              <a:gd name="connsiteX1" fmla="*/ 2540046 w 2540046"/>
              <a:gd name="connsiteY1" fmla="*/ 1605400 h 2369297"/>
              <a:gd name="connsiteX2" fmla="*/ 1980142 w 2540046"/>
              <a:gd name="connsiteY2" fmla="*/ 2369297 h 2369297"/>
              <a:gd name="connsiteX3" fmla="*/ 1208417 w 2540046"/>
              <a:gd name="connsiteY3" fmla="*/ 2292373 h 2369297"/>
              <a:gd name="connsiteX4" fmla="*/ 0 w 2540046"/>
              <a:gd name="connsiteY4" fmla="*/ 1338779 h 2369297"/>
              <a:gd name="connsiteX5" fmla="*/ 146017 w 2540046"/>
              <a:gd name="connsiteY5" fmla="*/ 278308 h 2369297"/>
              <a:gd name="connsiteX6" fmla="*/ 859087 w 2540046"/>
              <a:gd name="connsiteY6" fmla="*/ 0 h 2369297"/>
              <a:gd name="connsiteX7" fmla="*/ 1911728 w 2540046"/>
              <a:gd name="connsiteY7" fmla="*/ 629000 h 2369297"/>
              <a:gd name="connsiteX0" fmla="*/ 1783976 w 2540046"/>
              <a:gd name="connsiteY0" fmla="*/ 562515 h 2369297"/>
              <a:gd name="connsiteX1" fmla="*/ 2540046 w 2540046"/>
              <a:gd name="connsiteY1" fmla="*/ 1605400 h 2369297"/>
              <a:gd name="connsiteX2" fmla="*/ 1980142 w 2540046"/>
              <a:gd name="connsiteY2" fmla="*/ 2369297 h 2369297"/>
              <a:gd name="connsiteX3" fmla="*/ 1208417 w 2540046"/>
              <a:gd name="connsiteY3" fmla="*/ 2292373 h 2369297"/>
              <a:gd name="connsiteX4" fmla="*/ 0 w 2540046"/>
              <a:gd name="connsiteY4" fmla="*/ 1338779 h 2369297"/>
              <a:gd name="connsiteX5" fmla="*/ 146017 w 2540046"/>
              <a:gd name="connsiteY5" fmla="*/ 278308 h 2369297"/>
              <a:gd name="connsiteX6" fmla="*/ 859087 w 2540046"/>
              <a:gd name="connsiteY6" fmla="*/ 0 h 2369297"/>
              <a:gd name="connsiteX7" fmla="*/ 1783976 w 2540046"/>
              <a:gd name="connsiteY7" fmla="*/ 562515 h 2369297"/>
              <a:gd name="connsiteX0" fmla="*/ 1783976 w 2540046"/>
              <a:gd name="connsiteY0" fmla="*/ 398910 h 2205692"/>
              <a:gd name="connsiteX1" fmla="*/ 2540046 w 2540046"/>
              <a:gd name="connsiteY1" fmla="*/ 1441795 h 2205692"/>
              <a:gd name="connsiteX2" fmla="*/ 1980142 w 2540046"/>
              <a:gd name="connsiteY2" fmla="*/ 2205692 h 2205692"/>
              <a:gd name="connsiteX3" fmla="*/ 1208417 w 2540046"/>
              <a:gd name="connsiteY3" fmla="*/ 2128768 h 2205692"/>
              <a:gd name="connsiteX4" fmla="*/ 0 w 2540046"/>
              <a:gd name="connsiteY4" fmla="*/ 1175174 h 2205692"/>
              <a:gd name="connsiteX5" fmla="*/ 146017 w 2540046"/>
              <a:gd name="connsiteY5" fmla="*/ 114703 h 2205692"/>
              <a:gd name="connsiteX6" fmla="*/ 1017469 w 2540046"/>
              <a:gd name="connsiteY6" fmla="*/ 0 h 2205692"/>
              <a:gd name="connsiteX7" fmla="*/ 1783976 w 2540046"/>
              <a:gd name="connsiteY7" fmla="*/ 398910 h 2205692"/>
              <a:gd name="connsiteX0" fmla="*/ 1783976 w 2540046"/>
              <a:gd name="connsiteY0" fmla="*/ 398910 h 2205692"/>
              <a:gd name="connsiteX1" fmla="*/ 2540046 w 2540046"/>
              <a:gd name="connsiteY1" fmla="*/ 1441795 h 2205692"/>
              <a:gd name="connsiteX2" fmla="*/ 1980142 w 2540046"/>
              <a:gd name="connsiteY2" fmla="*/ 2205692 h 2205692"/>
              <a:gd name="connsiteX3" fmla="*/ 1208417 w 2540046"/>
              <a:gd name="connsiteY3" fmla="*/ 2128768 h 2205692"/>
              <a:gd name="connsiteX4" fmla="*/ 0 w 2540046"/>
              <a:gd name="connsiteY4" fmla="*/ 1175174 h 2205692"/>
              <a:gd name="connsiteX5" fmla="*/ 176649 w 2540046"/>
              <a:gd name="connsiteY5" fmla="*/ 211821 h 2205692"/>
              <a:gd name="connsiteX6" fmla="*/ 1017469 w 2540046"/>
              <a:gd name="connsiteY6" fmla="*/ 0 h 2205692"/>
              <a:gd name="connsiteX7" fmla="*/ 1783976 w 2540046"/>
              <a:gd name="connsiteY7" fmla="*/ 398910 h 2205692"/>
              <a:gd name="connsiteX0" fmla="*/ 1817220 w 2573290"/>
              <a:gd name="connsiteY0" fmla="*/ 398910 h 2205692"/>
              <a:gd name="connsiteX1" fmla="*/ 2573290 w 2573290"/>
              <a:gd name="connsiteY1" fmla="*/ 1441795 h 2205692"/>
              <a:gd name="connsiteX2" fmla="*/ 2013386 w 2573290"/>
              <a:gd name="connsiteY2" fmla="*/ 2205692 h 2205692"/>
              <a:gd name="connsiteX3" fmla="*/ 1241661 w 2573290"/>
              <a:gd name="connsiteY3" fmla="*/ 2128768 h 2205692"/>
              <a:gd name="connsiteX4" fmla="*/ 0 w 2573290"/>
              <a:gd name="connsiteY4" fmla="*/ 1239049 h 2205692"/>
              <a:gd name="connsiteX5" fmla="*/ 209893 w 2573290"/>
              <a:gd name="connsiteY5" fmla="*/ 211821 h 2205692"/>
              <a:gd name="connsiteX6" fmla="*/ 1050713 w 2573290"/>
              <a:gd name="connsiteY6" fmla="*/ 0 h 2205692"/>
              <a:gd name="connsiteX7" fmla="*/ 1817220 w 2573290"/>
              <a:gd name="connsiteY7" fmla="*/ 398910 h 2205692"/>
              <a:gd name="connsiteX0" fmla="*/ 1720103 w 2573290"/>
              <a:gd name="connsiteY0" fmla="*/ 429542 h 2205692"/>
              <a:gd name="connsiteX1" fmla="*/ 2573290 w 2573290"/>
              <a:gd name="connsiteY1" fmla="*/ 1441795 h 2205692"/>
              <a:gd name="connsiteX2" fmla="*/ 2013386 w 2573290"/>
              <a:gd name="connsiteY2" fmla="*/ 2205692 h 2205692"/>
              <a:gd name="connsiteX3" fmla="*/ 1241661 w 2573290"/>
              <a:gd name="connsiteY3" fmla="*/ 2128768 h 2205692"/>
              <a:gd name="connsiteX4" fmla="*/ 0 w 2573290"/>
              <a:gd name="connsiteY4" fmla="*/ 1239049 h 2205692"/>
              <a:gd name="connsiteX5" fmla="*/ 209893 w 2573290"/>
              <a:gd name="connsiteY5" fmla="*/ 211821 h 2205692"/>
              <a:gd name="connsiteX6" fmla="*/ 1050713 w 2573290"/>
              <a:gd name="connsiteY6" fmla="*/ 0 h 2205692"/>
              <a:gd name="connsiteX7" fmla="*/ 1720103 w 2573290"/>
              <a:gd name="connsiteY7" fmla="*/ 429542 h 2205692"/>
              <a:gd name="connsiteX0" fmla="*/ 1720103 w 2445539"/>
              <a:gd name="connsiteY0" fmla="*/ 429542 h 2205692"/>
              <a:gd name="connsiteX1" fmla="*/ 2445539 w 2445539"/>
              <a:gd name="connsiteY1" fmla="*/ 1375309 h 2205692"/>
              <a:gd name="connsiteX2" fmla="*/ 2013386 w 2445539"/>
              <a:gd name="connsiteY2" fmla="*/ 2205692 h 2205692"/>
              <a:gd name="connsiteX3" fmla="*/ 1241661 w 2445539"/>
              <a:gd name="connsiteY3" fmla="*/ 2128768 h 2205692"/>
              <a:gd name="connsiteX4" fmla="*/ 0 w 2445539"/>
              <a:gd name="connsiteY4" fmla="*/ 1239049 h 2205692"/>
              <a:gd name="connsiteX5" fmla="*/ 209893 w 2445539"/>
              <a:gd name="connsiteY5" fmla="*/ 211821 h 2205692"/>
              <a:gd name="connsiteX6" fmla="*/ 1050713 w 2445539"/>
              <a:gd name="connsiteY6" fmla="*/ 0 h 2205692"/>
              <a:gd name="connsiteX7" fmla="*/ 1720103 w 2445539"/>
              <a:gd name="connsiteY7" fmla="*/ 429542 h 2205692"/>
              <a:gd name="connsiteX0" fmla="*/ 1720103 w 2445539"/>
              <a:gd name="connsiteY0" fmla="*/ 429542 h 2139207"/>
              <a:gd name="connsiteX1" fmla="*/ 2445539 w 2445539"/>
              <a:gd name="connsiteY1" fmla="*/ 1375309 h 2139207"/>
              <a:gd name="connsiteX2" fmla="*/ 1885635 w 2445539"/>
              <a:gd name="connsiteY2" fmla="*/ 2139207 h 2139207"/>
              <a:gd name="connsiteX3" fmla="*/ 1241661 w 2445539"/>
              <a:gd name="connsiteY3" fmla="*/ 2128768 h 2139207"/>
              <a:gd name="connsiteX4" fmla="*/ 0 w 2445539"/>
              <a:gd name="connsiteY4" fmla="*/ 1239049 h 2139207"/>
              <a:gd name="connsiteX5" fmla="*/ 209893 w 2445539"/>
              <a:gd name="connsiteY5" fmla="*/ 211821 h 2139207"/>
              <a:gd name="connsiteX6" fmla="*/ 1050713 w 2445539"/>
              <a:gd name="connsiteY6" fmla="*/ 0 h 2139207"/>
              <a:gd name="connsiteX7" fmla="*/ 1720103 w 2445539"/>
              <a:gd name="connsiteY7" fmla="*/ 429542 h 2139207"/>
              <a:gd name="connsiteX0" fmla="*/ 1720103 w 2445539"/>
              <a:gd name="connsiteY0" fmla="*/ 429542 h 2139207"/>
              <a:gd name="connsiteX1" fmla="*/ 2445539 w 2445539"/>
              <a:gd name="connsiteY1" fmla="*/ 1375309 h 2139207"/>
              <a:gd name="connsiteX2" fmla="*/ 1885635 w 2445539"/>
              <a:gd name="connsiteY2" fmla="*/ 2139207 h 2139207"/>
              <a:gd name="connsiteX3" fmla="*/ 1147152 w 2445539"/>
              <a:gd name="connsiteY3" fmla="*/ 1998408 h 2139207"/>
              <a:gd name="connsiteX4" fmla="*/ 0 w 2445539"/>
              <a:gd name="connsiteY4" fmla="*/ 1239049 h 2139207"/>
              <a:gd name="connsiteX5" fmla="*/ 209893 w 2445539"/>
              <a:gd name="connsiteY5" fmla="*/ 211821 h 2139207"/>
              <a:gd name="connsiteX6" fmla="*/ 1050713 w 2445539"/>
              <a:gd name="connsiteY6" fmla="*/ 0 h 2139207"/>
              <a:gd name="connsiteX7" fmla="*/ 1720103 w 2445539"/>
              <a:gd name="connsiteY7" fmla="*/ 429542 h 2139207"/>
              <a:gd name="connsiteX0" fmla="*/ 1720103 w 2345811"/>
              <a:gd name="connsiteY0" fmla="*/ 429542 h 2139207"/>
              <a:gd name="connsiteX1" fmla="*/ 2345811 w 2345811"/>
              <a:gd name="connsiteY1" fmla="*/ 1566936 h 2139207"/>
              <a:gd name="connsiteX2" fmla="*/ 1885635 w 2345811"/>
              <a:gd name="connsiteY2" fmla="*/ 2139207 h 2139207"/>
              <a:gd name="connsiteX3" fmla="*/ 1147152 w 2345811"/>
              <a:gd name="connsiteY3" fmla="*/ 1998408 h 2139207"/>
              <a:gd name="connsiteX4" fmla="*/ 0 w 2345811"/>
              <a:gd name="connsiteY4" fmla="*/ 1239049 h 2139207"/>
              <a:gd name="connsiteX5" fmla="*/ 209893 w 2345811"/>
              <a:gd name="connsiteY5" fmla="*/ 211821 h 2139207"/>
              <a:gd name="connsiteX6" fmla="*/ 1050713 w 2345811"/>
              <a:gd name="connsiteY6" fmla="*/ 0 h 2139207"/>
              <a:gd name="connsiteX7" fmla="*/ 1720103 w 2345811"/>
              <a:gd name="connsiteY7" fmla="*/ 429542 h 2139207"/>
              <a:gd name="connsiteX0" fmla="*/ 1720103 w 2345811"/>
              <a:gd name="connsiteY0" fmla="*/ 429542 h 2172449"/>
              <a:gd name="connsiteX1" fmla="*/ 2345811 w 2345811"/>
              <a:gd name="connsiteY1" fmla="*/ 1566936 h 2172449"/>
              <a:gd name="connsiteX2" fmla="*/ 1949510 w 2345811"/>
              <a:gd name="connsiteY2" fmla="*/ 2172449 h 2172449"/>
              <a:gd name="connsiteX3" fmla="*/ 1147152 w 2345811"/>
              <a:gd name="connsiteY3" fmla="*/ 1998408 h 2172449"/>
              <a:gd name="connsiteX4" fmla="*/ 0 w 2345811"/>
              <a:gd name="connsiteY4" fmla="*/ 1239049 h 2172449"/>
              <a:gd name="connsiteX5" fmla="*/ 209893 w 2345811"/>
              <a:gd name="connsiteY5" fmla="*/ 211821 h 2172449"/>
              <a:gd name="connsiteX6" fmla="*/ 1050713 w 2345811"/>
              <a:gd name="connsiteY6" fmla="*/ 0 h 2172449"/>
              <a:gd name="connsiteX7" fmla="*/ 1720103 w 2345811"/>
              <a:gd name="connsiteY7" fmla="*/ 429542 h 2172449"/>
              <a:gd name="connsiteX0" fmla="*/ 1720103 w 2345811"/>
              <a:gd name="connsiteY0" fmla="*/ 496028 h 2238935"/>
              <a:gd name="connsiteX1" fmla="*/ 2345811 w 2345811"/>
              <a:gd name="connsiteY1" fmla="*/ 1633422 h 2238935"/>
              <a:gd name="connsiteX2" fmla="*/ 1949510 w 2345811"/>
              <a:gd name="connsiteY2" fmla="*/ 2238935 h 2238935"/>
              <a:gd name="connsiteX3" fmla="*/ 1147152 w 2345811"/>
              <a:gd name="connsiteY3" fmla="*/ 2064894 h 2238935"/>
              <a:gd name="connsiteX4" fmla="*/ 0 w 2345811"/>
              <a:gd name="connsiteY4" fmla="*/ 1305535 h 2238935"/>
              <a:gd name="connsiteX5" fmla="*/ 209893 w 2345811"/>
              <a:gd name="connsiteY5" fmla="*/ 278307 h 2238935"/>
              <a:gd name="connsiteX6" fmla="*/ 922963 w 2345811"/>
              <a:gd name="connsiteY6" fmla="*/ 0 h 2238935"/>
              <a:gd name="connsiteX7" fmla="*/ 1720103 w 2345811"/>
              <a:gd name="connsiteY7" fmla="*/ 496028 h 2238935"/>
              <a:gd name="connsiteX0" fmla="*/ 1717493 w 2345811"/>
              <a:gd name="connsiteY0" fmla="*/ 657024 h 2238935"/>
              <a:gd name="connsiteX1" fmla="*/ 2345811 w 2345811"/>
              <a:gd name="connsiteY1" fmla="*/ 1633422 h 2238935"/>
              <a:gd name="connsiteX2" fmla="*/ 1949510 w 2345811"/>
              <a:gd name="connsiteY2" fmla="*/ 2238935 h 2238935"/>
              <a:gd name="connsiteX3" fmla="*/ 1147152 w 2345811"/>
              <a:gd name="connsiteY3" fmla="*/ 2064894 h 2238935"/>
              <a:gd name="connsiteX4" fmla="*/ 0 w 2345811"/>
              <a:gd name="connsiteY4" fmla="*/ 1305535 h 2238935"/>
              <a:gd name="connsiteX5" fmla="*/ 209893 w 2345811"/>
              <a:gd name="connsiteY5" fmla="*/ 278307 h 2238935"/>
              <a:gd name="connsiteX6" fmla="*/ 922963 w 2345811"/>
              <a:gd name="connsiteY6" fmla="*/ 0 h 2238935"/>
              <a:gd name="connsiteX7" fmla="*/ 1717493 w 2345811"/>
              <a:gd name="connsiteY7" fmla="*/ 657024 h 2238935"/>
              <a:gd name="connsiteX0" fmla="*/ 1717493 w 2345811"/>
              <a:gd name="connsiteY0" fmla="*/ 396302 h 1978213"/>
              <a:gd name="connsiteX1" fmla="*/ 2345811 w 2345811"/>
              <a:gd name="connsiteY1" fmla="*/ 1372700 h 1978213"/>
              <a:gd name="connsiteX2" fmla="*/ 1949510 w 2345811"/>
              <a:gd name="connsiteY2" fmla="*/ 1978213 h 1978213"/>
              <a:gd name="connsiteX3" fmla="*/ 1147152 w 2345811"/>
              <a:gd name="connsiteY3" fmla="*/ 1804172 h 1978213"/>
              <a:gd name="connsiteX4" fmla="*/ 0 w 2345811"/>
              <a:gd name="connsiteY4" fmla="*/ 1044813 h 1978213"/>
              <a:gd name="connsiteX5" fmla="*/ 209893 w 2345811"/>
              <a:gd name="connsiteY5" fmla="*/ 17585 h 1978213"/>
              <a:gd name="connsiteX6" fmla="*/ 1111980 w 2345811"/>
              <a:gd name="connsiteY6" fmla="*/ 0 h 1978213"/>
              <a:gd name="connsiteX7" fmla="*/ 1717493 w 2345811"/>
              <a:gd name="connsiteY7" fmla="*/ 396302 h 1978213"/>
              <a:gd name="connsiteX0" fmla="*/ 1750734 w 2379052"/>
              <a:gd name="connsiteY0" fmla="*/ 396302 h 1978213"/>
              <a:gd name="connsiteX1" fmla="*/ 2379052 w 2379052"/>
              <a:gd name="connsiteY1" fmla="*/ 1372700 h 1978213"/>
              <a:gd name="connsiteX2" fmla="*/ 1982751 w 2379052"/>
              <a:gd name="connsiteY2" fmla="*/ 1978213 h 1978213"/>
              <a:gd name="connsiteX3" fmla="*/ 1180393 w 2379052"/>
              <a:gd name="connsiteY3" fmla="*/ 1804172 h 1978213"/>
              <a:gd name="connsiteX4" fmla="*/ 0 w 2379052"/>
              <a:gd name="connsiteY4" fmla="*/ 1108689 h 1978213"/>
              <a:gd name="connsiteX5" fmla="*/ 243134 w 2379052"/>
              <a:gd name="connsiteY5" fmla="*/ 17585 h 1978213"/>
              <a:gd name="connsiteX6" fmla="*/ 1145221 w 2379052"/>
              <a:gd name="connsiteY6" fmla="*/ 0 h 1978213"/>
              <a:gd name="connsiteX7" fmla="*/ 1750734 w 2379052"/>
              <a:gd name="connsiteY7" fmla="*/ 396302 h 1978213"/>
              <a:gd name="connsiteX0" fmla="*/ 1717493 w 2345811"/>
              <a:gd name="connsiteY0" fmla="*/ 396302 h 1978213"/>
              <a:gd name="connsiteX1" fmla="*/ 2345811 w 2345811"/>
              <a:gd name="connsiteY1" fmla="*/ 1372700 h 1978213"/>
              <a:gd name="connsiteX2" fmla="*/ 1949510 w 2345811"/>
              <a:gd name="connsiteY2" fmla="*/ 1978213 h 1978213"/>
              <a:gd name="connsiteX3" fmla="*/ 1147152 w 2345811"/>
              <a:gd name="connsiteY3" fmla="*/ 1804172 h 1978213"/>
              <a:gd name="connsiteX4" fmla="*/ 0 w 2345811"/>
              <a:gd name="connsiteY4" fmla="*/ 1044813 h 1978213"/>
              <a:gd name="connsiteX5" fmla="*/ 209893 w 2345811"/>
              <a:gd name="connsiteY5" fmla="*/ 17585 h 1978213"/>
              <a:gd name="connsiteX6" fmla="*/ 1111980 w 2345811"/>
              <a:gd name="connsiteY6" fmla="*/ 0 h 1978213"/>
              <a:gd name="connsiteX7" fmla="*/ 1717493 w 2345811"/>
              <a:gd name="connsiteY7" fmla="*/ 396302 h 1978213"/>
              <a:gd name="connsiteX0" fmla="*/ 1781369 w 2345811"/>
              <a:gd name="connsiteY0" fmla="*/ 429543 h 1978213"/>
              <a:gd name="connsiteX1" fmla="*/ 2345811 w 2345811"/>
              <a:gd name="connsiteY1" fmla="*/ 1372700 h 1978213"/>
              <a:gd name="connsiteX2" fmla="*/ 1949510 w 2345811"/>
              <a:gd name="connsiteY2" fmla="*/ 1978213 h 1978213"/>
              <a:gd name="connsiteX3" fmla="*/ 1147152 w 2345811"/>
              <a:gd name="connsiteY3" fmla="*/ 1804172 h 1978213"/>
              <a:gd name="connsiteX4" fmla="*/ 0 w 2345811"/>
              <a:gd name="connsiteY4" fmla="*/ 1044813 h 1978213"/>
              <a:gd name="connsiteX5" fmla="*/ 209893 w 2345811"/>
              <a:gd name="connsiteY5" fmla="*/ 17585 h 1978213"/>
              <a:gd name="connsiteX6" fmla="*/ 1111980 w 2345811"/>
              <a:gd name="connsiteY6" fmla="*/ 0 h 1978213"/>
              <a:gd name="connsiteX7" fmla="*/ 1781369 w 2345811"/>
              <a:gd name="connsiteY7" fmla="*/ 429543 h 1978213"/>
              <a:gd name="connsiteX0" fmla="*/ 1781369 w 2512024"/>
              <a:gd name="connsiteY0" fmla="*/ 429543 h 1978213"/>
              <a:gd name="connsiteX1" fmla="*/ 2512024 w 2512024"/>
              <a:gd name="connsiteY1" fmla="*/ 1053323 h 1978213"/>
              <a:gd name="connsiteX2" fmla="*/ 1949510 w 2512024"/>
              <a:gd name="connsiteY2" fmla="*/ 1978213 h 1978213"/>
              <a:gd name="connsiteX3" fmla="*/ 1147152 w 2512024"/>
              <a:gd name="connsiteY3" fmla="*/ 1804172 h 1978213"/>
              <a:gd name="connsiteX4" fmla="*/ 0 w 2512024"/>
              <a:gd name="connsiteY4" fmla="*/ 1044813 h 1978213"/>
              <a:gd name="connsiteX5" fmla="*/ 209893 w 2512024"/>
              <a:gd name="connsiteY5" fmla="*/ 17585 h 1978213"/>
              <a:gd name="connsiteX6" fmla="*/ 1111980 w 2512024"/>
              <a:gd name="connsiteY6" fmla="*/ 0 h 1978213"/>
              <a:gd name="connsiteX7" fmla="*/ 1781369 w 2512024"/>
              <a:gd name="connsiteY7" fmla="*/ 429543 h 1978213"/>
              <a:gd name="connsiteX0" fmla="*/ 1781369 w 2512024"/>
              <a:gd name="connsiteY0" fmla="*/ 429543 h 1804172"/>
              <a:gd name="connsiteX1" fmla="*/ 2512024 w 2512024"/>
              <a:gd name="connsiteY1" fmla="*/ 1053323 h 1804172"/>
              <a:gd name="connsiteX2" fmla="*/ 2049237 w 2512024"/>
              <a:gd name="connsiteY2" fmla="*/ 1786587 h 1804172"/>
              <a:gd name="connsiteX3" fmla="*/ 1147152 w 2512024"/>
              <a:gd name="connsiteY3" fmla="*/ 1804172 h 1804172"/>
              <a:gd name="connsiteX4" fmla="*/ 0 w 2512024"/>
              <a:gd name="connsiteY4" fmla="*/ 1044813 h 1804172"/>
              <a:gd name="connsiteX5" fmla="*/ 209893 w 2512024"/>
              <a:gd name="connsiteY5" fmla="*/ 17585 h 1804172"/>
              <a:gd name="connsiteX6" fmla="*/ 1111980 w 2512024"/>
              <a:gd name="connsiteY6" fmla="*/ 0 h 1804172"/>
              <a:gd name="connsiteX7" fmla="*/ 1781369 w 2512024"/>
              <a:gd name="connsiteY7" fmla="*/ 429543 h 1804172"/>
              <a:gd name="connsiteX0" fmla="*/ 1781369 w 2512024"/>
              <a:gd name="connsiteY0" fmla="*/ 429543 h 1804172"/>
              <a:gd name="connsiteX1" fmla="*/ 2512024 w 2512024"/>
              <a:gd name="connsiteY1" fmla="*/ 1053323 h 1804172"/>
              <a:gd name="connsiteX2" fmla="*/ 2115722 w 2512024"/>
              <a:gd name="connsiteY2" fmla="*/ 1658835 h 1804172"/>
              <a:gd name="connsiteX3" fmla="*/ 1147152 w 2512024"/>
              <a:gd name="connsiteY3" fmla="*/ 1804172 h 1804172"/>
              <a:gd name="connsiteX4" fmla="*/ 0 w 2512024"/>
              <a:gd name="connsiteY4" fmla="*/ 1044813 h 1804172"/>
              <a:gd name="connsiteX5" fmla="*/ 209893 w 2512024"/>
              <a:gd name="connsiteY5" fmla="*/ 17585 h 1804172"/>
              <a:gd name="connsiteX6" fmla="*/ 1111980 w 2512024"/>
              <a:gd name="connsiteY6" fmla="*/ 0 h 1804172"/>
              <a:gd name="connsiteX7" fmla="*/ 1781369 w 2512024"/>
              <a:gd name="connsiteY7" fmla="*/ 429543 h 1804172"/>
              <a:gd name="connsiteX0" fmla="*/ 1781369 w 2512024"/>
              <a:gd name="connsiteY0" fmla="*/ 429543 h 1742906"/>
              <a:gd name="connsiteX1" fmla="*/ 2512024 w 2512024"/>
              <a:gd name="connsiteY1" fmla="*/ 1053323 h 1742906"/>
              <a:gd name="connsiteX2" fmla="*/ 2115722 w 2512024"/>
              <a:gd name="connsiteY2" fmla="*/ 1658835 h 1742906"/>
              <a:gd name="connsiteX3" fmla="*/ 1341387 w 2512024"/>
              <a:gd name="connsiteY3" fmla="*/ 1742906 h 1742906"/>
              <a:gd name="connsiteX4" fmla="*/ 0 w 2512024"/>
              <a:gd name="connsiteY4" fmla="*/ 1044813 h 1742906"/>
              <a:gd name="connsiteX5" fmla="*/ 209893 w 2512024"/>
              <a:gd name="connsiteY5" fmla="*/ 17585 h 1742906"/>
              <a:gd name="connsiteX6" fmla="*/ 1111980 w 2512024"/>
              <a:gd name="connsiteY6" fmla="*/ 0 h 1742906"/>
              <a:gd name="connsiteX7" fmla="*/ 1781369 w 2512024"/>
              <a:gd name="connsiteY7" fmla="*/ 429543 h 1742906"/>
              <a:gd name="connsiteX0" fmla="*/ 1717493 w 2448148"/>
              <a:gd name="connsiteY0" fmla="*/ 429543 h 1742906"/>
              <a:gd name="connsiteX1" fmla="*/ 2448148 w 2448148"/>
              <a:gd name="connsiteY1" fmla="*/ 1053323 h 1742906"/>
              <a:gd name="connsiteX2" fmla="*/ 2051846 w 2448148"/>
              <a:gd name="connsiteY2" fmla="*/ 1658835 h 1742906"/>
              <a:gd name="connsiteX3" fmla="*/ 1277511 w 2448148"/>
              <a:gd name="connsiteY3" fmla="*/ 1742906 h 1742906"/>
              <a:gd name="connsiteX4" fmla="*/ 0 w 2448148"/>
              <a:gd name="connsiteY4" fmla="*/ 1078056 h 1742906"/>
              <a:gd name="connsiteX5" fmla="*/ 146017 w 2448148"/>
              <a:gd name="connsiteY5" fmla="*/ 17585 h 1742906"/>
              <a:gd name="connsiteX6" fmla="*/ 1048104 w 2448148"/>
              <a:gd name="connsiteY6" fmla="*/ 0 h 1742906"/>
              <a:gd name="connsiteX7" fmla="*/ 1717493 w 2448148"/>
              <a:gd name="connsiteY7" fmla="*/ 429543 h 1742906"/>
              <a:gd name="connsiteX0" fmla="*/ 1717493 w 2448148"/>
              <a:gd name="connsiteY0" fmla="*/ 445201 h 1758564"/>
              <a:gd name="connsiteX1" fmla="*/ 2448148 w 2448148"/>
              <a:gd name="connsiteY1" fmla="*/ 1068981 h 1758564"/>
              <a:gd name="connsiteX2" fmla="*/ 2051846 w 2448148"/>
              <a:gd name="connsiteY2" fmla="*/ 1674493 h 1758564"/>
              <a:gd name="connsiteX3" fmla="*/ 1277511 w 2448148"/>
              <a:gd name="connsiteY3" fmla="*/ 1758564 h 1758564"/>
              <a:gd name="connsiteX4" fmla="*/ 0 w 2448148"/>
              <a:gd name="connsiteY4" fmla="*/ 1093714 h 1758564"/>
              <a:gd name="connsiteX5" fmla="*/ 82142 w 2448148"/>
              <a:gd name="connsiteY5" fmla="*/ 0 h 1758564"/>
              <a:gd name="connsiteX6" fmla="*/ 1048104 w 2448148"/>
              <a:gd name="connsiteY6" fmla="*/ 15658 h 1758564"/>
              <a:gd name="connsiteX7" fmla="*/ 1717493 w 2448148"/>
              <a:gd name="connsiteY7" fmla="*/ 445201 h 1758564"/>
              <a:gd name="connsiteX0" fmla="*/ 1717493 w 2448148"/>
              <a:gd name="connsiteY0" fmla="*/ 493419 h 1806782"/>
              <a:gd name="connsiteX1" fmla="*/ 2448148 w 2448148"/>
              <a:gd name="connsiteY1" fmla="*/ 1117199 h 1806782"/>
              <a:gd name="connsiteX2" fmla="*/ 2051846 w 2448148"/>
              <a:gd name="connsiteY2" fmla="*/ 1722711 h 1806782"/>
              <a:gd name="connsiteX3" fmla="*/ 1277511 w 2448148"/>
              <a:gd name="connsiteY3" fmla="*/ 1806782 h 1806782"/>
              <a:gd name="connsiteX4" fmla="*/ 0 w 2448148"/>
              <a:gd name="connsiteY4" fmla="*/ 1141932 h 1806782"/>
              <a:gd name="connsiteX5" fmla="*/ 82142 w 2448148"/>
              <a:gd name="connsiteY5" fmla="*/ 48218 h 1806782"/>
              <a:gd name="connsiteX6" fmla="*/ 1081346 w 2448148"/>
              <a:gd name="connsiteY6" fmla="*/ 0 h 1806782"/>
              <a:gd name="connsiteX7" fmla="*/ 1717493 w 2448148"/>
              <a:gd name="connsiteY7" fmla="*/ 493419 h 1806782"/>
              <a:gd name="connsiteX0" fmla="*/ 1975604 w 2448148"/>
              <a:gd name="connsiteY0" fmla="*/ 465395 h 1806782"/>
              <a:gd name="connsiteX1" fmla="*/ 2448148 w 2448148"/>
              <a:gd name="connsiteY1" fmla="*/ 1117199 h 1806782"/>
              <a:gd name="connsiteX2" fmla="*/ 2051846 w 2448148"/>
              <a:gd name="connsiteY2" fmla="*/ 1722711 h 1806782"/>
              <a:gd name="connsiteX3" fmla="*/ 1277511 w 2448148"/>
              <a:gd name="connsiteY3" fmla="*/ 1806782 h 1806782"/>
              <a:gd name="connsiteX4" fmla="*/ 0 w 2448148"/>
              <a:gd name="connsiteY4" fmla="*/ 1141932 h 1806782"/>
              <a:gd name="connsiteX5" fmla="*/ 82142 w 2448148"/>
              <a:gd name="connsiteY5" fmla="*/ 48218 h 1806782"/>
              <a:gd name="connsiteX6" fmla="*/ 1081346 w 2448148"/>
              <a:gd name="connsiteY6" fmla="*/ 0 h 1806782"/>
              <a:gd name="connsiteX7" fmla="*/ 1975604 w 2448148"/>
              <a:gd name="connsiteY7" fmla="*/ 465395 h 1806782"/>
              <a:gd name="connsiteX0" fmla="*/ 1975604 w 2448148"/>
              <a:gd name="connsiteY0" fmla="*/ 465395 h 1742906"/>
              <a:gd name="connsiteX1" fmla="*/ 2448148 w 2448148"/>
              <a:gd name="connsiteY1" fmla="*/ 1117199 h 1742906"/>
              <a:gd name="connsiteX2" fmla="*/ 2051846 w 2448148"/>
              <a:gd name="connsiteY2" fmla="*/ 1722711 h 1742906"/>
              <a:gd name="connsiteX3" fmla="*/ 1310754 w 2448148"/>
              <a:gd name="connsiteY3" fmla="*/ 1742906 h 1742906"/>
              <a:gd name="connsiteX4" fmla="*/ 0 w 2448148"/>
              <a:gd name="connsiteY4" fmla="*/ 1141932 h 1742906"/>
              <a:gd name="connsiteX5" fmla="*/ 82142 w 2448148"/>
              <a:gd name="connsiteY5" fmla="*/ 48218 h 1742906"/>
              <a:gd name="connsiteX6" fmla="*/ 1081346 w 2448148"/>
              <a:gd name="connsiteY6" fmla="*/ 0 h 1742906"/>
              <a:gd name="connsiteX7" fmla="*/ 1975604 w 2448148"/>
              <a:gd name="connsiteY7" fmla="*/ 465395 h 1742906"/>
              <a:gd name="connsiteX0" fmla="*/ 1975604 w 2448148"/>
              <a:gd name="connsiteY0" fmla="*/ 465395 h 1753344"/>
              <a:gd name="connsiteX1" fmla="*/ 2448148 w 2448148"/>
              <a:gd name="connsiteY1" fmla="*/ 1117199 h 1753344"/>
              <a:gd name="connsiteX2" fmla="*/ 1954728 w 2448148"/>
              <a:gd name="connsiteY2" fmla="*/ 1753344 h 1753344"/>
              <a:gd name="connsiteX3" fmla="*/ 1310754 w 2448148"/>
              <a:gd name="connsiteY3" fmla="*/ 1742906 h 1753344"/>
              <a:gd name="connsiteX4" fmla="*/ 0 w 2448148"/>
              <a:gd name="connsiteY4" fmla="*/ 1141932 h 1753344"/>
              <a:gd name="connsiteX5" fmla="*/ 82142 w 2448148"/>
              <a:gd name="connsiteY5" fmla="*/ 48218 h 1753344"/>
              <a:gd name="connsiteX6" fmla="*/ 1081346 w 2448148"/>
              <a:gd name="connsiteY6" fmla="*/ 0 h 1753344"/>
              <a:gd name="connsiteX7" fmla="*/ 1975604 w 2448148"/>
              <a:gd name="connsiteY7" fmla="*/ 465395 h 1753344"/>
              <a:gd name="connsiteX0" fmla="*/ 1975604 w 2448148"/>
              <a:gd name="connsiteY0" fmla="*/ 465395 h 1753344"/>
              <a:gd name="connsiteX1" fmla="*/ 2448148 w 2448148"/>
              <a:gd name="connsiteY1" fmla="*/ 1117199 h 1753344"/>
              <a:gd name="connsiteX2" fmla="*/ 1954728 w 2448148"/>
              <a:gd name="connsiteY2" fmla="*/ 1753344 h 1753344"/>
              <a:gd name="connsiteX3" fmla="*/ 1119128 w 2448148"/>
              <a:gd name="connsiteY3" fmla="*/ 1643178 h 1753344"/>
              <a:gd name="connsiteX4" fmla="*/ 0 w 2448148"/>
              <a:gd name="connsiteY4" fmla="*/ 1141932 h 1753344"/>
              <a:gd name="connsiteX5" fmla="*/ 82142 w 2448148"/>
              <a:gd name="connsiteY5" fmla="*/ 48218 h 1753344"/>
              <a:gd name="connsiteX6" fmla="*/ 1081346 w 2448148"/>
              <a:gd name="connsiteY6" fmla="*/ 0 h 1753344"/>
              <a:gd name="connsiteX7" fmla="*/ 1975604 w 2448148"/>
              <a:gd name="connsiteY7" fmla="*/ 465395 h 1753344"/>
              <a:gd name="connsiteX0" fmla="*/ 1975604 w 2448148"/>
              <a:gd name="connsiteY0" fmla="*/ 465395 h 1686859"/>
              <a:gd name="connsiteX1" fmla="*/ 2448148 w 2448148"/>
              <a:gd name="connsiteY1" fmla="*/ 1117199 h 1686859"/>
              <a:gd name="connsiteX2" fmla="*/ 1826978 w 2448148"/>
              <a:gd name="connsiteY2" fmla="*/ 1686859 h 1686859"/>
              <a:gd name="connsiteX3" fmla="*/ 1119128 w 2448148"/>
              <a:gd name="connsiteY3" fmla="*/ 1643178 h 1686859"/>
              <a:gd name="connsiteX4" fmla="*/ 0 w 2448148"/>
              <a:gd name="connsiteY4" fmla="*/ 1141932 h 1686859"/>
              <a:gd name="connsiteX5" fmla="*/ 82142 w 2448148"/>
              <a:gd name="connsiteY5" fmla="*/ 48218 h 1686859"/>
              <a:gd name="connsiteX6" fmla="*/ 1081346 w 2448148"/>
              <a:gd name="connsiteY6" fmla="*/ 0 h 1686859"/>
              <a:gd name="connsiteX7" fmla="*/ 1975604 w 2448148"/>
              <a:gd name="connsiteY7" fmla="*/ 465395 h 1686859"/>
              <a:gd name="connsiteX0" fmla="*/ 1975604 w 2317787"/>
              <a:gd name="connsiteY0" fmla="*/ 465395 h 1686859"/>
              <a:gd name="connsiteX1" fmla="*/ 2317787 w 2317787"/>
              <a:gd name="connsiteY1" fmla="*/ 1211706 h 1686859"/>
              <a:gd name="connsiteX2" fmla="*/ 1826978 w 2317787"/>
              <a:gd name="connsiteY2" fmla="*/ 1686859 h 1686859"/>
              <a:gd name="connsiteX3" fmla="*/ 1119128 w 2317787"/>
              <a:gd name="connsiteY3" fmla="*/ 1643178 h 1686859"/>
              <a:gd name="connsiteX4" fmla="*/ 0 w 2317787"/>
              <a:gd name="connsiteY4" fmla="*/ 1141932 h 1686859"/>
              <a:gd name="connsiteX5" fmla="*/ 82142 w 2317787"/>
              <a:gd name="connsiteY5" fmla="*/ 48218 h 1686859"/>
              <a:gd name="connsiteX6" fmla="*/ 1081346 w 2317787"/>
              <a:gd name="connsiteY6" fmla="*/ 0 h 1686859"/>
              <a:gd name="connsiteX7" fmla="*/ 1975604 w 2317787"/>
              <a:gd name="connsiteY7" fmla="*/ 465395 h 1686859"/>
              <a:gd name="connsiteX0" fmla="*/ 2133989 w 2317787"/>
              <a:gd name="connsiteY0" fmla="*/ 628998 h 1686859"/>
              <a:gd name="connsiteX1" fmla="*/ 2317787 w 2317787"/>
              <a:gd name="connsiteY1" fmla="*/ 1211706 h 1686859"/>
              <a:gd name="connsiteX2" fmla="*/ 1826978 w 2317787"/>
              <a:gd name="connsiteY2" fmla="*/ 1686859 h 1686859"/>
              <a:gd name="connsiteX3" fmla="*/ 1119128 w 2317787"/>
              <a:gd name="connsiteY3" fmla="*/ 1643178 h 1686859"/>
              <a:gd name="connsiteX4" fmla="*/ 0 w 2317787"/>
              <a:gd name="connsiteY4" fmla="*/ 1141932 h 1686859"/>
              <a:gd name="connsiteX5" fmla="*/ 82142 w 2317787"/>
              <a:gd name="connsiteY5" fmla="*/ 48218 h 1686859"/>
              <a:gd name="connsiteX6" fmla="*/ 1081346 w 2317787"/>
              <a:gd name="connsiteY6" fmla="*/ 0 h 1686859"/>
              <a:gd name="connsiteX7" fmla="*/ 2133989 w 2317787"/>
              <a:gd name="connsiteY7" fmla="*/ 628998 h 1686859"/>
              <a:gd name="connsiteX0" fmla="*/ 2133989 w 2317787"/>
              <a:gd name="connsiteY0" fmla="*/ 631608 h 1689469"/>
              <a:gd name="connsiteX1" fmla="*/ 2317787 w 2317787"/>
              <a:gd name="connsiteY1" fmla="*/ 1214316 h 1689469"/>
              <a:gd name="connsiteX2" fmla="*/ 1826978 w 2317787"/>
              <a:gd name="connsiteY2" fmla="*/ 1689469 h 1689469"/>
              <a:gd name="connsiteX3" fmla="*/ 1119128 w 2317787"/>
              <a:gd name="connsiteY3" fmla="*/ 1645788 h 1689469"/>
              <a:gd name="connsiteX4" fmla="*/ 0 w 2317787"/>
              <a:gd name="connsiteY4" fmla="*/ 1144542 h 1689469"/>
              <a:gd name="connsiteX5" fmla="*/ 82142 w 2317787"/>
              <a:gd name="connsiteY5" fmla="*/ 50828 h 1689469"/>
              <a:gd name="connsiteX6" fmla="*/ 920353 w 2317787"/>
              <a:gd name="connsiteY6" fmla="*/ 0 h 1689469"/>
              <a:gd name="connsiteX7" fmla="*/ 2133989 w 2317787"/>
              <a:gd name="connsiteY7" fmla="*/ 631608 h 1689469"/>
              <a:gd name="connsiteX0" fmla="*/ 2133989 w 2317787"/>
              <a:gd name="connsiteY0" fmla="*/ 631608 h 1689469"/>
              <a:gd name="connsiteX1" fmla="*/ 2317787 w 2317787"/>
              <a:gd name="connsiteY1" fmla="*/ 1214316 h 1689469"/>
              <a:gd name="connsiteX2" fmla="*/ 1826978 w 2317787"/>
              <a:gd name="connsiteY2" fmla="*/ 1689469 h 1689469"/>
              <a:gd name="connsiteX3" fmla="*/ 1119128 w 2317787"/>
              <a:gd name="connsiteY3" fmla="*/ 1645788 h 1689469"/>
              <a:gd name="connsiteX4" fmla="*/ 0 w 2317787"/>
              <a:gd name="connsiteY4" fmla="*/ 1144542 h 1689469"/>
              <a:gd name="connsiteX5" fmla="*/ 79532 w 2317787"/>
              <a:gd name="connsiteY5" fmla="*/ 211822 h 1689469"/>
              <a:gd name="connsiteX6" fmla="*/ 920353 w 2317787"/>
              <a:gd name="connsiteY6" fmla="*/ 0 h 1689469"/>
              <a:gd name="connsiteX7" fmla="*/ 2133989 w 2317787"/>
              <a:gd name="connsiteY7" fmla="*/ 631608 h 1689469"/>
              <a:gd name="connsiteX0" fmla="*/ 2103356 w 2287154"/>
              <a:gd name="connsiteY0" fmla="*/ 631608 h 1689469"/>
              <a:gd name="connsiteX1" fmla="*/ 2287154 w 2287154"/>
              <a:gd name="connsiteY1" fmla="*/ 1214316 h 1689469"/>
              <a:gd name="connsiteX2" fmla="*/ 1796345 w 2287154"/>
              <a:gd name="connsiteY2" fmla="*/ 1689469 h 1689469"/>
              <a:gd name="connsiteX3" fmla="*/ 1088495 w 2287154"/>
              <a:gd name="connsiteY3" fmla="*/ 1645788 h 1689469"/>
              <a:gd name="connsiteX4" fmla="*/ 0 w 2287154"/>
              <a:gd name="connsiteY4" fmla="*/ 1241659 h 1689469"/>
              <a:gd name="connsiteX5" fmla="*/ 48899 w 2287154"/>
              <a:gd name="connsiteY5" fmla="*/ 211822 h 1689469"/>
              <a:gd name="connsiteX6" fmla="*/ 889720 w 2287154"/>
              <a:gd name="connsiteY6" fmla="*/ 0 h 1689469"/>
              <a:gd name="connsiteX7" fmla="*/ 2103356 w 2287154"/>
              <a:gd name="connsiteY7" fmla="*/ 631608 h 1689469"/>
              <a:gd name="connsiteX0" fmla="*/ 2103356 w 2287154"/>
              <a:gd name="connsiteY0" fmla="*/ 631608 h 1742906"/>
              <a:gd name="connsiteX1" fmla="*/ 2287154 w 2287154"/>
              <a:gd name="connsiteY1" fmla="*/ 1214316 h 1742906"/>
              <a:gd name="connsiteX2" fmla="*/ 1796345 w 2287154"/>
              <a:gd name="connsiteY2" fmla="*/ 1689469 h 1742906"/>
              <a:gd name="connsiteX3" fmla="*/ 1119126 w 2287154"/>
              <a:gd name="connsiteY3" fmla="*/ 1742906 h 1742906"/>
              <a:gd name="connsiteX4" fmla="*/ 0 w 2287154"/>
              <a:gd name="connsiteY4" fmla="*/ 1241659 h 1742906"/>
              <a:gd name="connsiteX5" fmla="*/ 48899 w 2287154"/>
              <a:gd name="connsiteY5" fmla="*/ 211822 h 1742906"/>
              <a:gd name="connsiteX6" fmla="*/ 889720 w 2287154"/>
              <a:gd name="connsiteY6" fmla="*/ 0 h 1742906"/>
              <a:gd name="connsiteX7" fmla="*/ 2103356 w 2287154"/>
              <a:gd name="connsiteY7" fmla="*/ 631608 h 1742906"/>
              <a:gd name="connsiteX0" fmla="*/ 2103356 w 2287154"/>
              <a:gd name="connsiteY0" fmla="*/ 534491 h 1645789"/>
              <a:gd name="connsiteX1" fmla="*/ 2287154 w 2287154"/>
              <a:gd name="connsiteY1" fmla="*/ 1117199 h 1645789"/>
              <a:gd name="connsiteX2" fmla="*/ 1796345 w 2287154"/>
              <a:gd name="connsiteY2" fmla="*/ 1592352 h 1645789"/>
              <a:gd name="connsiteX3" fmla="*/ 1119126 w 2287154"/>
              <a:gd name="connsiteY3" fmla="*/ 1645789 h 1645789"/>
              <a:gd name="connsiteX4" fmla="*/ 0 w 2287154"/>
              <a:gd name="connsiteY4" fmla="*/ 1144542 h 1645789"/>
              <a:gd name="connsiteX5" fmla="*/ 48899 w 2287154"/>
              <a:gd name="connsiteY5" fmla="*/ 114705 h 1645789"/>
              <a:gd name="connsiteX6" fmla="*/ 920352 w 2287154"/>
              <a:gd name="connsiteY6" fmla="*/ 0 h 1645789"/>
              <a:gd name="connsiteX7" fmla="*/ 2103356 w 2287154"/>
              <a:gd name="connsiteY7" fmla="*/ 534491 h 1645789"/>
              <a:gd name="connsiteX0" fmla="*/ 2103356 w 2287154"/>
              <a:gd name="connsiteY0" fmla="*/ 503857 h 1615155"/>
              <a:gd name="connsiteX1" fmla="*/ 2287154 w 2287154"/>
              <a:gd name="connsiteY1" fmla="*/ 1086565 h 1615155"/>
              <a:gd name="connsiteX2" fmla="*/ 1796345 w 2287154"/>
              <a:gd name="connsiteY2" fmla="*/ 1561718 h 1615155"/>
              <a:gd name="connsiteX3" fmla="*/ 1119126 w 2287154"/>
              <a:gd name="connsiteY3" fmla="*/ 1615155 h 1615155"/>
              <a:gd name="connsiteX4" fmla="*/ 0 w 2287154"/>
              <a:gd name="connsiteY4" fmla="*/ 1113908 h 1615155"/>
              <a:gd name="connsiteX5" fmla="*/ 48899 w 2287154"/>
              <a:gd name="connsiteY5" fmla="*/ 84071 h 1615155"/>
              <a:gd name="connsiteX6" fmla="*/ 823233 w 2287154"/>
              <a:gd name="connsiteY6" fmla="*/ 0 h 1615155"/>
              <a:gd name="connsiteX7" fmla="*/ 2103356 w 2287154"/>
              <a:gd name="connsiteY7" fmla="*/ 503857 h 1615155"/>
              <a:gd name="connsiteX0" fmla="*/ 2103356 w 2287154"/>
              <a:gd name="connsiteY0" fmla="*/ 567732 h 1679030"/>
              <a:gd name="connsiteX1" fmla="*/ 2287154 w 2287154"/>
              <a:gd name="connsiteY1" fmla="*/ 1150440 h 1679030"/>
              <a:gd name="connsiteX2" fmla="*/ 1796345 w 2287154"/>
              <a:gd name="connsiteY2" fmla="*/ 1625593 h 1679030"/>
              <a:gd name="connsiteX3" fmla="*/ 1119126 w 2287154"/>
              <a:gd name="connsiteY3" fmla="*/ 1679030 h 1679030"/>
              <a:gd name="connsiteX4" fmla="*/ 0 w 2287154"/>
              <a:gd name="connsiteY4" fmla="*/ 1177783 h 1679030"/>
              <a:gd name="connsiteX5" fmla="*/ 48899 w 2287154"/>
              <a:gd name="connsiteY5" fmla="*/ 147946 h 1679030"/>
              <a:gd name="connsiteX6" fmla="*/ 856476 w 2287154"/>
              <a:gd name="connsiteY6" fmla="*/ 0 h 1679030"/>
              <a:gd name="connsiteX7" fmla="*/ 2103356 w 2287154"/>
              <a:gd name="connsiteY7" fmla="*/ 567732 h 1679030"/>
              <a:gd name="connsiteX0" fmla="*/ 2151576 w 2335374"/>
              <a:gd name="connsiteY0" fmla="*/ 567732 h 1679030"/>
              <a:gd name="connsiteX1" fmla="*/ 2335374 w 2335374"/>
              <a:gd name="connsiteY1" fmla="*/ 1150440 h 1679030"/>
              <a:gd name="connsiteX2" fmla="*/ 1844565 w 2335374"/>
              <a:gd name="connsiteY2" fmla="*/ 1625593 h 1679030"/>
              <a:gd name="connsiteX3" fmla="*/ 1167346 w 2335374"/>
              <a:gd name="connsiteY3" fmla="*/ 1679030 h 1679030"/>
              <a:gd name="connsiteX4" fmla="*/ 48220 w 2335374"/>
              <a:gd name="connsiteY4" fmla="*/ 1177783 h 1679030"/>
              <a:gd name="connsiteX5" fmla="*/ 0 w 2335374"/>
              <a:gd name="connsiteY5" fmla="*/ 178579 h 1679030"/>
              <a:gd name="connsiteX6" fmla="*/ 904696 w 2335374"/>
              <a:gd name="connsiteY6" fmla="*/ 0 h 1679030"/>
              <a:gd name="connsiteX7" fmla="*/ 2151576 w 2335374"/>
              <a:gd name="connsiteY7" fmla="*/ 567732 h 1679030"/>
              <a:gd name="connsiteX0" fmla="*/ 2151576 w 2335374"/>
              <a:gd name="connsiteY0" fmla="*/ 567732 h 1679030"/>
              <a:gd name="connsiteX1" fmla="*/ 2335374 w 2335374"/>
              <a:gd name="connsiteY1" fmla="*/ 1150440 h 1679030"/>
              <a:gd name="connsiteX2" fmla="*/ 1844565 w 2335374"/>
              <a:gd name="connsiteY2" fmla="*/ 1625593 h 1679030"/>
              <a:gd name="connsiteX3" fmla="*/ 1167346 w 2335374"/>
              <a:gd name="connsiteY3" fmla="*/ 1679030 h 1679030"/>
              <a:gd name="connsiteX4" fmla="*/ 14976 w 2335374"/>
              <a:gd name="connsiteY4" fmla="*/ 1241659 h 1679030"/>
              <a:gd name="connsiteX5" fmla="*/ 0 w 2335374"/>
              <a:gd name="connsiteY5" fmla="*/ 178579 h 1679030"/>
              <a:gd name="connsiteX6" fmla="*/ 904696 w 2335374"/>
              <a:gd name="connsiteY6" fmla="*/ 0 h 1679030"/>
              <a:gd name="connsiteX7" fmla="*/ 2151576 w 2335374"/>
              <a:gd name="connsiteY7" fmla="*/ 567732 h 1679030"/>
              <a:gd name="connsiteX0" fmla="*/ 2151576 w 2335374"/>
              <a:gd name="connsiteY0" fmla="*/ 567732 h 1679030"/>
              <a:gd name="connsiteX1" fmla="*/ 2335374 w 2335374"/>
              <a:gd name="connsiteY1" fmla="*/ 1150440 h 1679030"/>
              <a:gd name="connsiteX2" fmla="*/ 1844565 w 2335374"/>
              <a:gd name="connsiteY2" fmla="*/ 1625593 h 1679030"/>
              <a:gd name="connsiteX3" fmla="*/ 1167346 w 2335374"/>
              <a:gd name="connsiteY3" fmla="*/ 1679030 h 1679030"/>
              <a:gd name="connsiteX4" fmla="*/ 14976 w 2335374"/>
              <a:gd name="connsiteY4" fmla="*/ 1241659 h 1679030"/>
              <a:gd name="connsiteX5" fmla="*/ 0 w 2335374"/>
              <a:gd name="connsiteY5" fmla="*/ 178579 h 1679030"/>
              <a:gd name="connsiteX6" fmla="*/ 904696 w 2335374"/>
              <a:gd name="connsiteY6" fmla="*/ 0 h 1679030"/>
              <a:gd name="connsiteX7" fmla="*/ 2151576 w 2335374"/>
              <a:gd name="connsiteY7" fmla="*/ 567732 h 1679030"/>
              <a:gd name="connsiteX0" fmla="*/ 2151576 w 2335374"/>
              <a:gd name="connsiteY0" fmla="*/ 470614 h 1581912"/>
              <a:gd name="connsiteX1" fmla="*/ 2335374 w 2335374"/>
              <a:gd name="connsiteY1" fmla="*/ 1053322 h 1581912"/>
              <a:gd name="connsiteX2" fmla="*/ 1844565 w 2335374"/>
              <a:gd name="connsiteY2" fmla="*/ 1528475 h 1581912"/>
              <a:gd name="connsiteX3" fmla="*/ 1167346 w 2335374"/>
              <a:gd name="connsiteY3" fmla="*/ 1581912 h 1581912"/>
              <a:gd name="connsiteX4" fmla="*/ 14976 w 2335374"/>
              <a:gd name="connsiteY4" fmla="*/ 1144541 h 1581912"/>
              <a:gd name="connsiteX5" fmla="*/ 0 w 2335374"/>
              <a:gd name="connsiteY5" fmla="*/ 81461 h 1581912"/>
              <a:gd name="connsiteX6" fmla="*/ 935329 w 2335374"/>
              <a:gd name="connsiteY6" fmla="*/ 0 h 1581912"/>
              <a:gd name="connsiteX7" fmla="*/ 2151576 w 2335374"/>
              <a:gd name="connsiteY7" fmla="*/ 470614 h 1581912"/>
              <a:gd name="connsiteX0" fmla="*/ 2215450 w 2335374"/>
              <a:gd name="connsiteY0" fmla="*/ 503857 h 1581912"/>
              <a:gd name="connsiteX1" fmla="*/ 2335374 w 2335374"/>
              <a:gd name="connsiteY1" fmla="*/ 1053322 h 1581912"/>
              <a:gd name="connsiteX2" fmla="*/ 1844565 w 2335374"/>
              <a:gd name="connsiteY2" fmla="*/ 1528475 h 1581912"/>
              <a:gd name="connsiteX3" fmla="*/ 1167346 w 2335374"/>
              <a:gd name="connsiteY3" fmla="*/ 1581912 h 1581912"/>
              <a:gd name="connsiteX4" fmla="*/ 14976 w 2335374"/>
              <a:gd name="connsiteY4" fmla="*/ 1144541 h 1581912"/>
              <a:gd name="connsiteX5" fmla="*/ 0 w 2335374"/>
              <a:gd name="connsiteY5" fmla="*/ 81461 h 1581912"/>
              <a:gd name="connsiteX6" fmla="*/ 935329 w 2335374"/>
              <a:gd name="connsiteY6" fmla="*/ 0 h 1581912"/>
              <a:gd name="connsiteX7" fmla="*/ 2215450 w 2335374"/>
              <a:gd name="connsiteY7" fmla="*/ 503857 h 1581912"/>
              <a:gd name="connsiteX0" fmla="*/ 2215450 w 2463124"/>
              <a:gd name="connsiteY0" fmla="*/ 503857 h 1581912"/>
              <a:gd name="connsiteX1" fmla="*/ 2463124 w 2463124"/>
              <a:gd name="connsiteY1" fmla="*/ 1119808 h 1581912"/>
              <a:gd name="connsiteX2" fmla="*/ 1844565 w 2463124"/>
              <a:gd name="connsiteY2" fmla="*/ 1528475 h 1581912"/>
              <a:gd name="connsiteX3" fmla="*/ 1167346 w 2463124"/>
              <a:gd name="connsiteY3" fmla="*/ 1581912 h 1581912"/>
              <a:gd name="connsiteX4" fmla="*/ 14976 w 2463124"/>
              <a:gd name="connsiteY4" fmla="*/ 1144541 h 1581912"/>
              <a:gd name="connsiteX5" fmla="*/ 0 w 2463124"/>
              <a:gd name="connsiteY5" fmla="*/ 81461 h 1581912"/>
              <a:gd name="connsiteX6" fmla="*/ 935329 w 2463124"/>
              <a:gd name="connsiteY6" fmla="*/ 0 h 1581912"/>
              <a:gd name="connsiteX7" fmla="*/ 2215450 w 2463124"/>
              <a:gd name="connsiteY7" fmla="*/ 503857 h 1581912"/>
              <a:gd name="connsiteX0" fmla="*/ 2215450 w 2463124"/>
              <a:gd name="connsiteY0" fmla="*/ 503857 h 1581912"/>
              <a:gd name="connsiteX1" fmla="*/ 2463124 w 2463124"/>
              <a:gd name="connsiteY1" fmla="*/ 1119808 h 1581912"/>
              <a:gd name="connsiteX2" fmla="*/ 1941681 w 2463124"/>
              <a:gd name="connsiteY2" fmla="*/ 1497842 h 1581912"/>
              <a:gd name="connsiteX3" fmla="*/ 1167346 w 2463124"/>
              <a:gd name="connsiteY3" fmla="*/ 1581912 h 1581912"/>
              <a:gd name="connsiteX4" fmla="*/ 14976 w 2463124"/>
              <a:gd name="connsiteY4" fmla="*/ 1144541 h 1581912"/>
              <a:gd name="connsiteX5" fmla="*/ 0 w 2463124"/>
              <a:gd name="connsiteY5" fmla="*/ 81461 h 1581912"/>
              <a:gd name="connsiteX6" fmla="*/ 935329 w 2463124"/>
              <a:gd name="connsiteY6" fmla="*/ 0 h 1581912"/>
              <a:gd name="connsiteX7" fmla="*/ 2215450 w 2463124"/>
              <a:gd name="connsiteY7" fmla="*/ 503857 h 1581912"/>
              <a:gd name="connsiteX0" fmla="*/ 2215450 w 2463124"/>
              <a:gd name="connsiteY0" fmla="*/ 503857 h 1515428"/>
              <a:gd name="connsiteX1" fmla="*/ 2463124 w 2463124"/>
              <a:gd name="connsiteY1" fmla="*/ 1119808 h 1515428"/>
              <a:gd name="connsiteX2" fmla="*/ 1941681 w 2463124"/>
              <a:gd name="connsiteY2" fmla="*/ 1497842 h 1515428"/>
              <a:gd name="connsiteX3" fmla="*/ 1039595 w 2463124"/>
              <a:gd name="connsiteY3" fmla="*/ 1515428 h 1515428"/>
              <a:gd name="connsiteX4" fmla="*/ 14976 w 2463124"/>
              <a:gd name="connsiteY4" fmla="*/ 1144541 h 1515428"/>
              <a:gd name="connsiteX5" fmla="*/ 0 w 2463124"/>
              <a:gd name="connsiteY5" fmla="*/ 81461 h 1515428"/>
              <a:gd name="connsiteX6" fmla="*/ 935329 w 2463124"/>
              <a:gd name="connsiteY6" fmla="*/ 0 h 1515428"/>
              <a:gd name="connsiteX7" fmla="*/ 2215450 w 2463124"/>
              <a:gd name="connsiteY7" fmla="*/ 503857 h 151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63124" h="1515428">
                <a:moveTo>
                  <a:pt x="2215450" y="503857"/>
                </a:moveTo>
                <a:lnTo>
                  <a:pt x="2463124" y="1119808"/>
                </a:lnTo>
                <a:lnTo>
                  <a:pt x="1941681" y="1497842"/>
                </a:lnTo>
                <a:lnTo>
                  <a:pt x="1039595" y="1515428"/>
                </a:lnTo>
                <a:lnTo>
                  <a:pt x="14976" y="1144541"/>
                </a:lnTo>
                <a:lnTo>
                  <a:pt x="0" y="81461"/>
                </a:lnTo>
                <a:lnTo>
                  <a:pt x="935329" y="0"/>
                </a:lnTo>
                <a:lnTo>
                  <a:pt x="2215450" y="503857"/>
                </a:lnTo>
                <a:close/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26" name="Freccia bidirezionale verticale 25"/>
          <p:cNvSpPr/>
          <p:nvPr/>
        </p:nvSpPr>
        <p:spPr bwMode="auto">
          <a:xfrm>
            <a:off x="7625865" y="2132856"/>
            <a:ext cx="864096" cy="3744416"/>
          </a:xfrm>
          <a:prstGeom prst="upDownArrow">
            <a:avLst/>
          </a:prstGeom>
          <a:solidFill>
            <a:schemeClr val="accent3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Thumbnail creation: </a:t>
            </a:r>
            <a:r>
              <a:rPr lang="en-US" dirty="0" smtClean="0"/>
              <a:t>with per-image orientation</a:t>
            </a:r>
            <a:endParaRPr lang="en-US" dirty="0"/>
          </a:p>
        </p:txBody>
      </p:sp>
      <p:sp>
        <p:nvSpPr>
          <p:cNvPr id="35" name="Rettangolo 34"/>
          <p:cNvSpPr/>
          <p:nvPr/>
        </p:nvSpPr>
        <p:spPr>
          <a:xfrm rot="16200000">
            <a:off x="-876200" y="2196131"/>
            <a:ext cx="22140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C6600"/>
                </a:solidFill>
                <a:latin typeface="Comic Sans MS" pitchFamily="66" charset="0"/>
              </a:rPr>
              <a:t>original image</a:t>
            </a:r>
            <a:endParaRPr lang="en-US" b="1" dirty="0">
              <a:solidFill>
                <a:srgbClr val="CC6600"/>
              </a:solidFill>
              <a:latin typeface="Comic Sans MS" pitchFamily="66" charset="0"/>
            </a:endParaRPr>
          </a:p>
        </p:txBody>
      </p:sp>
      <p:sp>
        <p:nvSpPr>
          <p:cNvPr id="51" name="Rettangolo 50"/>
          <p:cNvSpPr/>
          <p:nvPr/>
        </p:nvSpPr>
        <p:spPr>
          <a:xfrm rot="16200000">
            <a:off x="-792041" y="4797108"/>
            <a:ext cx="20457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C6600"/>
                </a:solidFill>
                <a:latin typeface="Comic Sans MS" pitchFamily="66" charset="0"/>
              </a:rPr>
              <a:t>region shape</a:t>
            </a:r>
            <a:endParaRPr lang="en-US" b="1" dirty="0">
              <a:solidFill>
                <a:srgbClr val="CC6600"/>
              </a:solidFill>
              <a:latin typeface="Comic Sans MS" pitchFamily="66" charset="0"/>
            </a:endParaRPr>
          </a:p>
        </p:txBody>
      </p:sp>
      <p:sp>
        <p:nvSpPr>
          <p:cNvPr id="39" name="Rettangolo 38"/>
          <p:cNvSpPr/>
          <p:nvPr/>
        </p:nvSpPr>
        <p:spPr>
          <a:xfrm>
            <a:off x="6876256" y="1599183"/>
            <a:ext cx="20457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C6600"/>
                </a:solidFill>
                <a:latin typeface="Comic Sans MS" pitchFamily="66" charset="0"/>
              </a:rPr>
              <a:t>+ resizing</a:t>
            </a:r>
            <a:endParaRPr lang="en-US" b="1" dirty="0">
              <a:solidFill>
                <a:srgbClr val="CC6600"/>
              </a:solidFill>
              <a:latin typeface="Comic Sans MS" pitchFamily="66" charset="0"/>
            </a:endParaRPr>
          </a:p>
        </p:txBody>
      </p:sp>
      <p:sp>
        <p:nvSpPr>
          <p:cNvPr id="52" name="Rettangolo 51"/>
          <p:cNvSpPr/>
          <p:nvPr/>
        </p:nvSpPr>
        <p:spPr>
          <a:xfrm>
            <a:off x="6905785" y="2060848"/>
            <a:ext cx="20457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C6600"/>
                </a:solidFill>
                <a:latin typeface="Comic Sans MS" pitchFamily="66" charset="0"/>
              </a:rPr>
              <a:t>- cropping</a:t>
            </a:r>
            <a:endParaRPr lang="en-US" b="1" dirty="0">
              <a:solidFill>
                <a:srgbClr val="CC6600"/>
              </a:solidFill>
              <a:latin typeface="Comic Sans MS" pitchFamily="66" charset="0"/>
            </a:endParaRPr>
          </a:p>
        </p:txBody>
      </p:sp>
      <p:sp>
        <p:nvSpPr>
          <p:cNvPr id="44" name="Figura a mano libera 43"/>
          <p:cNvSpPr/>
          <p:nvPr/>
        </p:nvSpPr>
        <p:spPr bwMode="auto">
          <a:xfrm rot="19950381">
            <a:off x="4164945" y="4864190"/>
            <a:ext cx="2463124" cy="1515428"/>
          </a:xfrm>
          <a:custGeom>
            <a:avLst/>
            <a:gdLst>
              <a:gd name="connsiteX0" fmla="*/ 1175657 w 2035629"/>
              <a:gd name="connsiteY0" fmla="*/ 0 h 1371600"/>
              <a:gd name="connsiteX1" fmla="*/ 2035629 w 2035629"/>
              <a:gd name="connsiteY1" fmla="*/ 391885 h 1371600"/>
              <a:gd name="connsiteX2" fmla="*/ 1828800 w 2035629"/>
              <a:gd name="connsiteY2" fmla="*/ 1262743 h 1371600"/>
              <a:gd name="connsiteX3" fmla="*/ 783772 w 2035629"/>
              <a:gd name="connsiteY3" fmla="*/ 1371600 h 1371600"/>
              <a:gd name="connsiteX4" fmla="*/ 0 w 2035629"/>
              <a:gd name="connsiteY4" fmla="*/ 990600 h 1371600"/>
              <a:gd name="connsiteX5" fmla="*/ 391886 w 2035629"/>
              <a:gd name="connsiteY5" fmla="*/ 413657 h 1371600"/>
              <a:gd name="connsiteX0" fmla="*/ 1175657 w 2035629"/>
              <a:gd name="connsiteY0" fmla="*/ 0 h 1371600"/>
              <a:gd name="connsiteX1" fmla="*/ 2035629 w 2035629"/>
              <a:gd name="connsiteY1" fmla="*/ 391885 h 1371600"/>
              <a:gd name="connsiteX2" fmla="*/ 1828800 w 2035629"/>
              <a:gd name="connsiteY2" fmla="*/ 1262743 h 1371600"/>
              <a:gd name="connsiteX3" fmla="*/ 783772 w 2035629"/>
              <a:gd name="connsiteY3" fmla="*/ 1371600 h 1371600"/>
              <a:gd name="connsiteX4" fmla="*/ 0 w 2035629"/>
              <a:gd name="connsiteY4" fmla="*/ 990600 h 1371600"/>
              <a:gd name="connsiteX5" fmla="*/ 391886 w 2035629"/>
              <a:gd name="connsiteY5" fmla="*/ 413657 h 1371600"/>
              <a:gd name="connsiteX6" fmla="*/ 1175657 w 2035629"/>
              <a:gd name="connsiteY6" fmla="*/ 0 h 1371600"/>
              <a:gd name="connsiteX0" fmla="*/ 1175657 w 2035629"/>
              <a:gd name="connsiteY0" fmla="*/ 0 h 1371600"/>
              <a:gd name="connsiteX1" fmla="*/ 2035629 w 2035629"/>
              <a:gd name="connsiteY1" fmla="*/ 391885 h 1371600"/>
              <a:gd name="connsiteX2" fmla="*/ 1828800 w 2035629"/>
              <a:gd name="connsiteY2" fmla="*/ 1262743 h 1371600"/>
              <a:gd name="connsiteX3" fmla="*/ 783772 w 2035629"/>
              <a:gd name="connsiteY3" fmla="*/ 1371600 h 1371600"/>
              <a:gd name="connsiteX4" fmla="*/ 0 w 2035629"/>
              <a:gd name="connsiteY4" fmla="*/ 990600 h 1371600"/>
              <a:gd name="connsiteX5" fmla="*/ 1175657 w 2035629"/>
              <a:gd name="connsiteY5" fmla="*/ 0 h 1371600"/>
              <a:gd name="connsiteX0" fmla="*/ 1193034 w 2053006"/>
              <a:gd name="connsiteY0" fmla="*/ 0 h 1371600"/>
              <a:gd name="connsiteX1" fmla="*/ 2053006 w 2053006"/>
              <a:gd name="connsiteY1" fmla="*/ 391885 h 1371600"/>
              <a:gd name="connsiteX2" fmla="*/ 1846177 w 2053006"/>
              <a:gd name="connsiteY2" fmla="*/ 1262743 h 1371600"/>
              <a:gd name="connsiteX3" fmla="*/ 801149 w 2053006"/>
              <a:gd name="connsiteY3" fmla="*/ 1371600 h 1371600"/>
              <a:gd name="connsiteX4" fmla="*/ 0 w 2053006"/>
              <a:gd name="connsiteY4" fmla="*/ 679850 h 1371600"/>
              <a:gd name="connsiteX5" fmla="*/ 1193034 w 2053006"/>
              <a:gd name="connsiteY5" fmla="*/ 0 h 1371600"/>
              <a:gd name="connsiteX0" fmla="*/ 1049018 w 1908990"/>
              <a:gd name="connsiteY0" fmla="*/ 0 h 1371600"/>
              <a:gd name="connsiteX1" fmla="*/ 1908990 w 1908990"/>
              <a:gd name="connsiteY1" fmla="*/ 391885 h 1371600"/>
              <a:gd name="connsiteX2" fmla="*/ 1702161 w 1908990"/>
              <a:gd name="connsiteY2" fmla="*/ 1262743 h 1371600"/>
              <a:gd name="connsiteX3" fmla="*/ 657133 w 1908990"/>
              <a:gd name="connsiteY3" fmla="*/ 1371600 h 1371600"/>
              <a:gd name="connsiteX4" fmla="*/ 0 w 1908990"/>
              <a:gd name="connsiteY4" fmla="*/ 967882 h 1371600"/>
              <a:gd name="connsiteX5" fmla="*/ 1049018 w 1908990"/>
              <a:gd name="connsiteY5" fmla="*/ 0 h 1371600"/>
              <a:gd name="connsiteX0" fmla="*/ 1049018 w 1908990"/>
              <a:gd name="connsiteY0" fmla="*/ 0 h 1371600"/>
              <a:gd name="connsiteX1" fmla="*/ 1908990 w 1908990"/>
              <a:gd name="connsiteY1" fmla="*/ 391885 h 1371600"/>
              <a:gd name="connsiteX2" fmla="*/ 1702161 w 1908990"/>
              <a:gd name="connsiteY2" fmla="*/ 1262743 h 1371600"/>
              <a:gd name="connsiteX3" fmla="*/ 657133 w 1908990"/>
              <a:gd name="connsiteY3" fmla="*/ 1371600 h 1371600"/>
              <a:gd name="connsiteX4" fmla="*/ 0 w 1908990"/>
              <a:gd name="connsiteY4" fmla="*/ 967882 h 1371600"/>
              <a:gd name="connsiteX5" fmla="*/ 439418 w 1908990"/>
              <a:gd name="connsiteY5" fmla="*/ 576943 h 1371600"/>
              <a:gd name="connsiteX6" fmla="*/ 1049018 w 1908990"/>
              <a:gd name="connsiteY6" fmla="*/ 0 h 1371600"/>
              <a:gd name="connsiteX0" fmla="*/ 1049018 w 1908990"/>
              <a:gd name="connsiteY0" fmla="*/ 0 h 1371600"/>
              <a:gd name="connsiteX1" fmla="*/ 1908990 w 1908990"/>
              <a:gd name="connsiteY1" fmla="*/ 391885 h 1371600"/>
              <a:gd name="connsiteX2" fmla="*/ 1702161 w 1908990"/>
              <a:gd name="connsiteY2" fmla="*/ 1262743 h 1371600"/>
              <a:gd name="connsiteX3" fmla="*/ 657133 w 1908990"/>
              <a:gd name="connsiteY3" fmla="*/ 1371600 h 1371600"/>
              <a:gd name="connsiteX4" fmla="*/ 0 w 1908990"/>
              <a:gd name="connsiteY4" fmla="*/ 967882 h 1371600"/>
              <a:gd name="connsiteX5" fmla="*/ 216024 w 1908990"/>
              <a:gd name="connsiteY5" fmla="*/ 247802 h 1371600"/>
              <a:gd name="connsiteX6" fmla="*/ 1049018 w 1908990"/>
              <a:gd name="connsiteY6" fmla="*/ 0 h 1371600"/>
              <a:gd name="connsiteX0" fmla="*/ 1049018 w 1908990"/>
              <a:gd name="connsiteY0" fmla="*/ 0 h 1327922"/>
              <a:gd name="connsiteX1" fmla="*/ 1908990 w 1908990"/>
              <a:gd name="connsiteY1" fmla="*/ 391885 h 1327922"/>
              <a:gd name="connsiteX2" fmla="*/ 1702161 w 1908990"/>
              <a:gd name="connsiteY2" fmla="*/ 1262743 h 1327922"/>
              <a:gd name="connsiteX3" fmla="*/ 720080 w 1908990"/>
              <a:gd name="connsiteY3" fmla="*/ 1327922 h 1327922"/>
              <a:gd name="connsiteX4" fmla="*/ 0 w 1908990"/>
              <a:gd name="connsiteY4" fmla="*/ 967882 h 1327922"/>
              <a:gd name="connsiteX5" fmla="*/ 216024 w 1908990"/>
              <a:gd name="connsiteY5" fmla="*/ 247802 h 1327922"/>
              <a:gd name="connsiteX6" fmla="*/ 1049018 w 1908990"/>
              <a:gd name="connsiteY6" fmla="*/ 0 h 1327922"/>
              <a:gd name="connsiteX0" fmla="*/ 1049018 w 1908990"/>
              <a:gd name="connsiteY0" fmla="*/ 0 h 1327922"/>
              <a:gd name="connsiteX1" fmla="*/ 1908990 w 1908990"/>
              <a:gd name="connsiteY1" fmla="*/ 391885 h 1327922"/>
              <a:gd name="connsiteX2" fmla="*/ 1702161 w 1908990"/>
              <a:gd name="connsiteY2" fmla="*/ 1262743 h 1327922"/>
              <a:gd name="connsiteX3" fmla="*/ 720080 w 1908990"/>
              <a:gd name="connsiteY3" fmla="*/ 1327922 h 1327922"/>
              <a:gd name="connsiteX4" fmla="*/ 0 w 1908990"/>
              <a:gd name="connsiteY4" fmla="*/ 967882 h 1327922"/>
              <a:gd name="connsiteX5" fmla="*/ 230195 w 1908990"/>
              <a:gd name="connsiteY5" fmla="*/ 181598 h 1327922"/>
              <a:gd name="connsiteX6" fmla="*/ 1049018 w 1908990"/>
              <a:gd name="connsiteY6" fmla="*/ 0 h 1327922"/>
              <a:gd name="connsiteX0" fmla="*/ 1026106 w 1886078"/>
              <a:gd name="connsiteY0" fmla="*/ 0 h 1327922"/>
              <a:gd name="connsiteX1" fmla="*/ 1886078 w 1886078"/>
              <a:gd name="connsiteY1" fmla="*/ 391885 h 1327922"/>
              <a:gd name="connsiteX2" fmla="*/ 1679249 w 1886078"/>
              <a:gd name="connsiteY2" fmla="*/ 1262743 h 1327922"/>
              <a:gd name="connsiteX3" fmla="*/ 697168 w 1886078"/>
              <a:gd name="connsiteY3" fmla="*/ 1327922 h 1327922"/>
              <a:gd name="connsiteX4" fmla="*/ 0 w 1886078"/>
              <a:gd name="connsiteY4" fmla="*/ 1047832 h 1327922"/>
              <a:gd name="connsiteX5" fmla="*/ 207283 w 1886078"/>
              <a:gd name="connsiteY5" fmla="*/ 181598 h 1327922"/>
              <a:gd name="connsiteX6" fmla="*/ 1026106 w 1886078"/>
              <a:gd name="connsiteY6" fmla="*/ 0 h 1327922"/>
              <a:gd name="connsiteX0" fmla="*/ 992864 w 1852836"/>
              <a:gd name="connsiteY0" fmla="*/ 0 h 1327922"/>
              <a:gd name="connsiteX1" fmla="*/ 1852836 w 1852836"/>
              <a:gd name="connsiteY1" fmla="*/ 391885 h 1327922"/>
              <a:gd name="connsiteX2" fmla="*/ 1646007 w 1852836"/>
              <a:gd name="connsiteY2" fmla="*/ 1262743 h 1327922"/>
              <a:gd name="connsiteX3" fmla="*/ 663926 w 1852836"/>
              <a:gd name="connsiteY3" fmla="*/ 1327922 h 1327922"/>
              <a:gd name="connsiteX4" fmla="*/ 0 w 1852836"/>
              <a:gd name="connsiteY4" fmla="*/ 983957 h 1327922"/>
              <a:gd name="connsiteX5" fmla="*/ 174041 w 1852836"/>
              <a:gd name="connsiteY5" fmla="*/ 181598 h 1327922"/>
              <a:gd name="connsiteX6" fmla="*/ 992864 w 1852836"/>
              <a:gd name="connsiteY6" fmla="*/ 0 h 1327922"/>
              <a:gd name="connsiteX0" fmla="*/ 992864 w 1852836"/>
              <a:gd name="connsiteY0" fmla="*/ 0 h 1349624"/>
              <a:gd name="connsiteX1" fmla="*/ 1852836 w 1852836"/>
              <a:gd name="connsiteY1" fmla="*/ 391885 h 1349624"/>
              <a:gd name="connsiteX2" fmla="*/ 1646007 w 1852836"/>
              <a:gd name="connsiteY2" fmla="*/ 1262743 h 1349624"/>
              <a:gd name="connsiteX3" fmla="*/ 702631 w 1852836"/>
              <a:gd name="connsiteY3" fmla="*/ 1349624 h 1349624"/>
              <a:gd name="connsiteX4" fmla="*/ 0 w 1852836"/>
              <a:gd name="connsiteY4" fmla="*/ 983957 h 1349624"/>
              <a:gd name="connsiteX5" fmla="*/ 174041 w 1852836"/>
              <a:gd name="connsiteY5" fmla="*/ 181598 h 1349624"/>
              <a:gd name="connsiteX6" fmla="*/ 992864 w 1852836"/>
              <a:gd name="connsiteY6" fmla="*/ 0 h 1349624"/>
              <a:gd name="connsiteX0" fmla="*/ 992864 w 1852836"/>
              <a:gd name="connsiteY0" fmla="*/ 0 h 1349624"/>
              <a:gd name="connsiteX1" fmla="*/ 1852836 w 1852836"/>
              <a:gd name="connsiteY1" fmla="*/ 391885 h 1349624"/>
              <a:gd name="connsiteX2" fmla="*/ 1540843 w 1852836"/>
              <a:gd name="connsiteY2" fmla="*/ 1298796 h 1349624"/>
              <a:gd name="connsiteX3" fmla="*/ 702631 w 1852836"/>
              <a:gd name="connsiteY3" fmla="*/ 1349624 h 1349624"/>
              <a:gd name="connsiteX4" fmla="*/ 0 w 1852836"/>
              <a:gd name="connsiteY4" fmla="*/ 983957 h 1349624"/>
              <a:gd name="connsiteX5" fmla="*/ 174041 w 1852836"/>
              <a:gd name="connsiteY5" fmla="*/ 181598 h 1349624"/>
              <a:gd name="connsiteX6" fmla="*/ 992864 w 1852836"/>
              <a:gd name="connsiteY6" fmla="*/ 0 h 1349624"/>
              <a:gd name="connsiteX0" fmla="*/ 992864 w 1852836"/>
              <a:gd name="connsiteY0" fmla="*/ 0 h 1349624"/>
              <a:gd name="connsiteX1" fmla="*/ 1852836 w 1852836"/>
              <a:gd name="connsiteY1" fmla="*/ 391885 h 1349624"/>
              <a:gd name="connsiteX2" fmla="*/ 1574085 w 1852836"/>
              <a:gd name="connsiteY2" fmla="*/ 1234920 h 1349624"/>
              <a:gd name="connsiteX3" fmla="*/ 702631 w 1852836"/>
              <a:gd name="connsiteY3" fmla="*/ 1349624 h 1349624"/>
              <a:gd name="connsiteX4" fmla="*/ 0 w 1852836"/>
              <a:gd name="connsiteY4" fmla="*/ 983957 h 1349624"/>
              <a:gd name="connsiteX5" fmla="*/ 174041 w 1852836"/>
              <a:gd name="connsiteY5" fmla="*/ 181598 h 1349624"/>
              <a:gd name="connsiteX6" fmla="*/ 992864 w 1852836"/>
              <a:gd name="connsiteY6" fmla="*/ 0 h 1349624"/>
              <a:gd name="connsiteX0" fmla="*/ 992864 w 1845244"/>
              <a:gd name="connsiteY0" fmla="*/ 0 h 1349624"/>
              <a:gd name="connsiteX1" fmla="*/ 1845244 w 1845244"/>
              <a:gd name="connsiteY1" fmla="*/ 401928 h 1349624"/>
              <a:gd name="connsiteX2" fmla="*/ 1574085 w 1845244"/>
              <a:gd name="connsiteY2" fmla="*/ 1234920 h 1349624"/>
              <a:gd name="connsiteX3" fmla="*/ 702631 w 1845244"/>
              <a:gd name="connsiteY3" fmla="*/ 1349624 h 1349624"/>
              <a:gd name="connsiteX4" fmla="*/ 0 w 1845244"/>
              <a:gd name="connsiteY4" fmla="*/ 983957 h 1349624"/>
              <a:gd name="connsiteX5" fmla="*/ 174041 w 1845244"/>
              <a:gd name="connsiteY5" fmla="*/ 181598 h 1349624"/>
              <a:gd name="connsiteX6" fmla="*/ 992864 w 1845244"/>
              <a:gd name="connsiteY6" fmla="*/ 0 h 1349624"/>
              <a:gd name="connsiteX0" fmla="*/ 917743 w 1845244"/>
              <a:gd name="connsiteY0" fmla="*/ 0 h 1349215"/>
              <a:gd name="connsiteX1" fmla="*/ 1845244 w 1845244"/>
              <a:gd name="connsiteY1" fmla="*/ 401519 h 1349215"/>
              <a:gd name="connsiteX2" fmla="*/ 1574085 w 1845244"/>
              <a:gd name="connsiteY2" fmla="*/ 1234511 h 1349215"/>
              <a:gd name="connsiteX3" fmla="*/ 702631 w 1845244"/>
              <a:gd name="connsiteY3" fmla="*/ 1349215 h 1349215"/>
              <a:gd name="connsiteX4" fmla="*/ 0 w 1845244"/>
              <a:gd name="connsiteY4" fmla="*/ 983548 h 1349215"/>
              <a:gd name="connsiteX5" fmla="*/ 174041 w 1845244"/>
              <a:gd name="connsiteY5" fmla="*/ 181189 h 1349215"/>
              <a:gd name="connsiteX6" fmla="*/ 917743 w 1845244"/>
              <a:gd name="connsiteY6" fmla="*/ 0 h 1349215"/>
              <a:gd name="connsiteX0" fmla="*/ 917743 w 1845244"/>
              <a:gd name="connsiteY0" fmla="*/ 0 h 1349215"/>
              <a:gd name="connsiteX1" fmla="*/ 1845244 w 1845244"/>
              <a:gd name="connsiteY1" fmla="*/ 401519 h 1349215"/>
              <a:gd name="connsiteX2" fmla="*/ 1574085 w 1845244"/>
              <a:gd name="connsiteY2" fmla="*/ 1234511 h 1349215"/>
              <a:gd name="connsiteX3" fmla="*/ 702631 w 1845244"/>
              <a:gd name="connsiteY3" fmla="*/ 1349215 h 1349215"/>
              <a:gd name="connsiteX4" fmla="*/ 0 w 1845244"/>
              <a:gd name="connsiteY4" fmla="*/ 983548 h 1349215"/>
              <a:gd name="connsiteX5" fmla="*/ 207284 w 1845244"/>
              <a:gd name="connsiteY5" fmla="*/ 117314 h 1349215"/>
              <a:gd name="connsiteX6" fmla="*/ 917743 w 1845244"/>
              <a:gd name="connsiteY6" fmla="*/ 0 h 1349215"/>
              <a:gd name="connsiteX0" fmla="*/ 917743 w 1845244"/>
              <a:gd name="connsiteY0" fmla="*/ 0 h 1349215"/>
              <a:gd name="connsiteX1" fmla="*/ 1845244 w 1845244"/>
              <a:gd name="connsiteY1" fmla="*/ 401519 h 1349215"/>
              <a:gd name="connsiteX2" fmla="*/ 1574085 w 1845244"/>
              <a:gd name="connsiteY2" fmla="*/ 1234511 h 1349215"/>
              <a:gd name="connsiteX3" fmla="*/ 702631 w 1845244"/>
              <a:gd name="connsiteY3" fmla="*/ 1349215 h 1349215"/>
              <a:gd name="connsiteX4" fmla="*/ 0 w 1845244"/>
              <a:gd name="connsiteY4" fmla="*/ 983548 h 1349215"/>
              <a:gd name="connsiteX5" fmla="*/ 174041 w 1845244"/>
              <a:gd name="connsiteY5" fmla="*/ 181190 h 1349215"/>
              <a:gd name="connsiteX6" fmla="*/ 917743 w 1845244"/>
              <a:gd name="connsiteY6" fmla="*/ 0 h 1349215"/>
              <a:gd name="connsiteX0" fmla="*/ 884500 w 1812001"/>
              <a:gd name="connsiteY0" fmla="*/ 0 h 1349215"/>
              <a:gd name="connsiteX1" fmla="*/ 1812001 w 1812001"/>
              <a:gd name="connsiteY1" fmla="*/ 401519 h 1349215"/>
              <a:gd name="connsiteX2" fmla="*/ 1540842 w 1812001"/>
              <a:gd name="connsiteY2" fmla="*/ 1234511 h 1349215"/>
              <a:gd name="connsiteX3" fmla="*/ 669388 w 1812001"/>
              <a:gd name="connsiteY3" fmla="*/ 1349215 h 1349215"/>
              <a:gd name="connsiteX4" fmla="*/ 0 w 1812001"/>
              <a:gd name="connsiteY4" fmla="*/ 919673 h 1349215"/>
              <a:gd name="connsiteX5" fmla="*/ 140798 w 1812001"/>
              <a:gd name="connsiteY5" fmla="*/ 181190 h 1349215"/>
              <a:gd name="connsiteX6" fmla="*/ 884500 w 1812001"/>
              <a:gd name="connsiteY6" fmla="*/ 0 h 1349215"/>
              <a:gd name="connsiteX0" fmla="*/ 948375 w 1875876"/>
              <a:gd name="connsiteY0" fmla="*/ 0 h 1349215"/>
              <a:gd name="connsiteX1" fmla="*/ 1875876 w 1875876"/>
              <a:gd name="connsiteY1" fmla="*/ 401519 h 1349215"/>
              <a:gd name="connsiteX2" fmla="*/ 1604717 w 1875876"/>
              <a:gd name="connsiteY2" fmla="*/ 1234511 h 1349215"/>
              <a:gd name="connsiteX3" fmla="*/ 733263 w 1875876"/>
              <a:gd name="connsiteY3" fmla="*/ 1349215 h 1349215"/>
              <a:gd name="connsiteX4" fmla="*/ 0 w 1875876"/>
              <a:gd name="connsiteY4" fmla="*/ 886431 h 1349215"/>
              <a:gd name="connsiteX5" fmla="*/ 204673 w 1875876"/>
              <a:gd name="connsiteY5" fmla="*/ 181190 h 1349215"/>
              <a:gd name="connsiteX6" fmla="*/ 948375 w 1875876"/>
              <a:gd name="connsiteY6" fmla="*/ 0 h 1349215"/>
              <a:gd name="connsiteX0" fmla="*/ 948375 w 1812001"/>
              <a:gd name="connsiteY0" fmla="*/ 0 h 1349215"/>
              <a:gd name="connsiteX1" fmla="*/ 1812001 w 1812001"/>
              <a:gd name="connsiteY1" fmla="*/ 368278 h 1349215"/>
              <a:gd name="connsiteX2" fmla="*/ 1604717 w 1812001"/>
              <a:gd name="connsiteY2" fmla="*/ 1234511 h 1349215"/>
              <a:gd name="connsiteX3" fmla="*/ 733263 w 1812001"/>
              <a:gd name="connsiteY3" fmla="*/ 1349215 h 1349215"/>
              <a:gd name="connsiteX4" fmla="*/ 0 w 1812001"/>
              <a:gd name="connsiteY4" fmla="*/ 886431 h 1349215"/>
              <a:gd name="connsiteX5" fmla="*/ 204673 w 1812001"/>
              <a:gd name="connsiteY5" fmla="*/ 181190 h 1349215"/>
              <a:gd name="connsiteX6" fmla="*/ 948375 w 1812001"/>
              <a:gd name="connsiteY6" fmla="*/ 0 h 1349215"/>
              <a:gd name="connsiteX0" fmla="*/ 948375 w 1812001"/>
              <a:gd name="connsiteY0" fmla="*/ 0 h 1349215"/>
              <a:gd name="connsiteX1" fmla="*/ 1812001 w 1812001"/>
              <a:gd name="connsiteY1" fmla="*/ 368278 h 1349215"/>
              <a:gd name="connsiteX2" fmla="*/ 1668594 w 1812001"/>
              <a:gd name="connsiteY2" fmla="*/ 1267755 h 1349215"/>
              <a:gd name="connsiteX3" fmla="*/ 733263 w 1812001"/>
              <a:gd name="connsiteY3" fmla="*/ 1349215 h 1349215"/>
              <a:gd name="connsiteX4" fmla="*/ 0 w 1812001"/>
              <a:gd name="connsiteY4" fmla="*/ 886431 h 1349215"/>
              <a:gd name="connsiteX5" fmla="*/ 204673 w 1812001"/>
              <a:gd name="connsiteY5" fmla="*/ 181190 h 1349215"/>
              <a:gd name="connsiteX6" fmla="*/ 948375 w 1812001"/>
              <a:gd name="connsiteY6" fmla="*/ 0 h 1349215"/>
              <a:gd name="connsiteX0" fmla="*/ 948375 w 1812001"/>
              <a:gd name="connsiteY0" fmla="*/ 0 h 1315974"/>
              <a:gd name="connsiteX1" fmla="*/ 1812001 w 1812001"/>
              <a:gd name="connsiteY1" fmla="*/ 368278 h 1315974"/>
              <a:gd name="connsiteX2" fmla="*/ 1668594 w 1812001"/>
              <a:gd name="connsiteY2" fmla="*/ 1267755 h 1315974"/>
              <a:gd name="connsiteX3" fmla="*/ 669390 w 1812001"/>
              <a:gd name="connsiteY3" fmla="*/ 1315974 h 1315974"/>
              <a:gd name="connsiteX4" fmla="*/ 0 w 1812001"/>
              <a:gd name="connsiteY4" fmla="*/ 886431 h 1315974"/>
              <a:gd name="connsiteX5" fmla="*/ 204673 w 1812001"/>
              <a:gd name="connsiteY5" fmla="*/ 181190 h 1315974"/>
              <a:gd name="connsiteX6" fmla="*/ 948375 w 1812001"/>
              <a:gd name="connsiteY6" fmla="*/ 0 h 1315974"/>
              <a:gd name="connsiteX0" fmla="*/ 950983 w 1814609"/>
              <a:gd name="connsiteY0" fmla="*/ 0 h 1315974"/>
              <a:gd name="connsiteX1" fmla="*/ 1814609 w 1814609"/>
              <a:gd name="connsiteY1" fmla="*/ 368278 h 1315974"/>
              <a:gd name="connsiteX2" fmla="*/ 1671202 w 1814609"/>
              <a:gd name="connsiteY2" fmla="*/ 1267755 h 1315974"/>
              <a:gd name="connsiteX3" fmla="*/ 671998 w 1814609"/>
              <a:gd name="connsiteY3" fmla="*/ 1315974 h 1315974"/>
              <a:gd name="connsiteX4" fmla="*/ 0 w 1814609"/>
              <a:gd name="connsiteY4" fmla="*/ 1047424 h 1315974"/>
              <a:gd name="connsiteX5" fmla="*/ 207281 w 1814609"/>
              <a:gd name="connsiteY5" fmla="*/ 181190 h 1315974"/>
              <a:gd name="connsiteX6" fmla="*/ 950983 w 1814609"/>
              <a:gd name="connsiteY6" fmla="*/ 0 h 1315974"/>
              <a:gd name="connsiteX0" fmla="*/ 950983 w 1814609"/>
              <a:gd name="connsiteY0" fmla="*/ 0 h 1315974"/>
              <a:gd name="connsiteX1" fmla="*/ 1814609 w 1814609"/>
              <a:gd name="connsiteY1" fmla="*/ 368278 h 1315974"/>
              <a:gd name="connsiteX2" fmla="*/ 1671202 w 1814609"/>
              <a:gd name="connsiteY2" fmla="*/ 1267755 h 1315974"/>
              <a:gd name="connsiteX3" fmla="*/ 671998 w 1814609"/>
              <a:gd name="connsiteY3" fmla="*/ 1315974 h 1315974"/>
              <a:gd name="connsiteX4" fmla="*/ 0 w 1814609"/>
              <a:gd name="connsiteY4" fmla="*/ 1047424 h 1315974"/>
              <a:gd name="connsiteX5" fmla="*/ 240526 w 1814609"/>
              <a:gd name="connsiteY5" fmla="*/ 117314 h 1315974"/>
              <a:gd name="connsiteX6" fmla="*/ 950983 w 1814609"/>
              <a:gd name="connsiteY6" fmla="*/ 0 h 1315974"/>
              <a:gd name="connsiteX0" fmla="*/ 981616 w 1845242"/>
              <a:gd name="connsiteY0" fmla="*/ 0 h 1315974"/>
              <a:gd name="connsiteX1" fmla="*/ 1845242 w 1845242"/>
              <a:gd name="connsiteY1" fmla="*/ 368278 h 1315974"/>
              <a:gd name="connsiteX2" fmla="*/ 1701835 w 1845242"/>
              <a:gd name="connsiteY2" fmla="*/ 1267755 h 1315974"/>
              <a:gd name="connsiteX3" fmla="*/ 702631 w 1845242"/>
              <a:gd name="connsiteY3" fmla="*/ 1315974 h 1315974"/>
              <a:gd name="connsiteX4" fmla="*/ 0 w 1845242"/>
              <a:gd name="connsiteY4" fmla="*/ 950306 h 1315974"/>
              <a:gd name="connsiteX5" fmla="*/ 271159 w 1845242"/>
              <a:gd name="connsiteY5" fmla="*/ 117314 h 1315974"/>
              <a:gd name="connsiteX6" fmla="*/ 981616 w 1845242"/>
              <a:gd name="connsiteY6" fmla="*/ 0 h 1315974"/>
              <a:gd name="connsiteX0" fmla="*/ 981616 w 1845242"/>
              <a:gd name="connsiteY0" fmla="*/ 0 h 1315974"/>
              <a:gd name="connsiteX1" fmla="*/ 1845242 w 1845242"/>
              <a:gd name="connsiteY1" fmla="*/ 368278 h 1315974"/>
              <a:gd name="connsiteX2" fmla="*/ 1701835 w 1845242"/>
              <a:gd name="connsiteY2" fmla="*/ 1267755 h 1315974"/>
              <a:gd name="connsiteX3" fmla="*/ 702631 w 1845242"/>
              <a:gd name="connsiteY3" fmla="*/ 1315974 h 1315974"/>
              <a:gd name="connsiteX4" fmla="*/ 0 w 1845242"/>
              <a:gd name="connsiteY4" fmla="*/ 950306 h 1315974"/>
              <a:gd name="connsiteX5" fmla="*/ 237917 w 1845242"/>
              <a:gd name="connsiteY5" fmla="*/ 181189 h 1315974"/>
              <a:gd name="connsiteX6" fmla="*/ 981616 w 1845242"/>
              <a:gd name="connsiteY6" fmla="*/ 0 h 1315974"/>
              <a:gd name="connsiteX0" fmla="*/ 1142612 w 1845242"/>
              <a:gd name="connsiteY0" fmla="*/ 0 h 1313364"/>
              <a:gd name="connsiteX1" fmla="*/ 1845242 w 1845242"/>
              <a:gd name="connsiteY1" fmla="*/ 365668 h 1313364"/>
              <a:gd name="connsiteX2" fmla="*/ 1701835 w 1845242"/>
              <a:gd name="connsiteY2" fmla="*/ 1265145 h 1313364"/>
              <a:gd name="connsiteX3" fmla="*/ 702631 w 1845242"/>
              <a:gd name="connsiteY3" fmla="*/ 1313364 h 1313364"/>
              <a:gd name="connsiteX4" fmla="*/ 0 w 1845242"/>
              <a:gd name="connsiteY4" fmla="*/ 947696 h 1313364"/>
              <a:gd name="connsiteX5" fmla="*/ 237917 w 1845242"/>
              <a:gd name="connsiteY5" fmla="*/ 178579 h 1313364"/>
              <a:gd name="connsiteX6" fmla="*/ 1142612 w 1845242"/>
              <a:gd name="connsiteY6" fmla="*/ 0 h 1313364"/>
              <a:gd name="connsiteX0" fmla="*/ 1078736 w 1781366"/>
              <a:gd name="connsiteY0" fmla="*/ 0 h 1313364"/>
              <a:gd name="connsiteX1" fmla="*/ 1781366 w 1781366"/>
              <a:gd name="connsiteY1" fmla="*/ 365668 h 1313364"/>
              <a:gd name="connsiteX2" fmla="*/ 1637959 w 1781366"/>
              <a:gd name="connsiteY2" fmla="*/ 1265145 h 1313364"/>
              <a:gd name="connsiteX3" fmla="*/ 638755 w 1781366"/>
              <a:gd name="connsiteY3" fmla="*/ 1313364 h 1313364"/>
              <a:gd name="connsiteX4" fmla="*/ 0 w 1781366"/>
              <a:gd name="connsiteY4" fmla="*/ 980938 h 1313364"/>
              <a:gd name="connsiteX5" fmla="*/ 174041 w 1781366"/>
              <a:gd name="connsiteY5" fmla="*/ 178579 h 1313364"/>
              <a:gd name="connsiteX6" fmla="*/ 1078736 w 1781366"/>
              <a:gd name="connsiteY6" fmla="*/ 0 h 1313364"/>
              <a:gd name="connsiteX0" fmla="*/ 1078736 w 1781366"/>
              <a:gd name="connsiteY0" fmla="*/ 0 h 1318582"/>
              <a:gd name="connsiteX1" fmla="*/ 1781366 w 1781366"/>
              <a:gd name="connsiteY1" fmla="*/ 365668 h 1318582"/>
              <a:gd name="connsiteX2" fmla="*/ 1637959 w 1781366"/>
              <a:gd name="connsiteY2" fmla="*/ 1265145 h 1318582"/>
              <a:gd name="connsiteX3" fmla="*/ 960743 w 1781366"/>
              <a:gd name="connsiteY3" fmla="*/ 1318582 h 1318582"/>
              <a:gd name="connsiteX4" fmla="*/ 0 w 1781366"/>
              <a:gd name="connsiteY4" fmla="*/ 980938 h 1318582"/>
              <a:gd name="connsiteX5" fmla="*/ 174041 w 1781366"/>
              <a:gd name="connsiteY5" fmla="*/ 178579 h 1318582"/>
              <a:gd name="connsiteX6" fmla="*/ 1078736 w 1781366"/>
              <a:gd name="connsiteY6" fmla="*/ 0 h 1318582"/>
              <a:gd name="connsiteX0" fmla="*/ 1014860 w 1717490"/>
              <a:gd name="connsiteY0" fmla="*/ 0 h 1318582"/>
              <a:gd name="connsiteX1" fmla="*/ 1717490 w 1717490"/>
              <a:gd name="connsiteY1" fmla="*/ 365668 h 1318582"/>
              <a:gd name="connsiteX2" fmla="*/ 1574083 w 1717490"/>
              <a:gd name="connsiteY2" fmla="*/ 1265145 h 1318582"/>
              <a:gd name="connsiteX3" fmla="*/ 896867 w 1717490"/>
              <a:gd name="connsiteY3" fmla="*/ 1318582 h 1318582"/>
              <a:gd name="connsiteX4" fmla="*/ 0 w 1717490"/>
              <a:gd name="connsiteY4" fmla="*/ 1014181 h 1318582"/>
              <a:gd name="connsiteX5" fmla="*/ 110165 w 1717490"/>
              <a:gd name="connsiteY5" fmla="*/ 178579 h 1318582"/>
              <a:gd name="connsiteX6" fmla="*/ 1014860 w 1717490"/>
              <a:gd name="connsiteY6" fmla="*/ 0 h 1318582"/>
              <a:gd name="connsiteX0" fmla="*/ 1078735 w 1781365"/>
              <a:gd name="connsiteY0" fmla="*/ 0 h 1318582"/>
              <a:gd name="connsiteX1" fmla="*/ 1781365 w 1781365"/>
              <a:gd name="connsiteY1" fmla="*/ 365668 h 1318582"/>
              <a:gd name="connsiteX2" fmla="*/ 1637958 w 1781365"/>
              <a:gd name="connsiteY2" fmla="*/ 1265145 h 1318582"/>
              <a:gd name="connsiteX3" fmla="*/ 960742 w 1781365"/>
              <a:gd name="connsiteY3" fmla="*/ 1318582 h 1318582"/>
              <a:gd name="connsiteX4" fmla="*/ 0 w 1781365"/>
              <a:gd name="connsiteY4" fmla="*/ 980938 h 1318582"/>
              <a:gd name="connsiteX5" fmla="*/ 174040 w 1781365"/>
              <a:gd name="connsiteY5" fmla="*/ 178579 h 1318582"/>
              <a:gd name="connsiteX6" fmla="*/ 1078735 w 1781365"/>
              <a:gd name="connsiteY6" fmla="*/ 0 h 1318582"/>
              <a:gd name="connsiteX0" fmla="*/ 1173243 w 1875873"/>
              <a:gd name="connsiteY0" fmla="*/ 0 h 1318582"/>
              <a:gd name="connsiteX1" fmla="*/ 1875873 w 1875873"/>
              <a:gd name="connsiteY1" fmla="*/ 365668 h 1318582"/>
              <a:gd name="connsiteX2" fmla="*/ 1732466 w 1875873"/>
              <a:gd name="connsiteY2" fmla="*/ 1265145 h 1318582"/>
              <a:gd name="connsiteX3" fmla="*/ 1055250 w 1875873"/>
              <a:gd name="connsiteY3" fmla="*/ 1318582 h 1318582"/>
              <a:gd name="connsiteX4" fmla="*/ 0 w 1875873"/>
              <a:gd name="connsiteY4" fmla="*/ 850578 h 1318582"/>
              <a:gd name="connsiteX5" fmla="*/ 268548 w 1875873"/>
              <a:gd name="connsiteY5" fmla="*/ 178579 h 1318582"/>
              <a:gd name="connsiteX6" fmla="*/ 1173243 w 1875873"/>
              <a:gd name="connsiteY6" fmla="*/ 0 h 1318582"/>
              <a:gd name="connsiteX0" fmla="*/ 1173243 w 1875873"/>
              <a:gd name="connsiteY0" fmla="*/ 0 h 1315973"/>
              <a:gd name="connsiteX1" fmla="*/ 1875873 w 1875873"/>
              <a:gd name="connsiteY1" fmla="*/ 365668 h 1315973"/>
              <a:gd name="connsiteX2" fmla="*/ 1732466 w 1875873"/>
              <a:gd name="connsiteY2" fmla="*/ 1265145 h 1315973"/>
              <a:gd name="connsiteX3" fmla="*/ 894258 w 1875873"/>
              <a:gd name="connsiteY3" fmla="*/ 1315973 h 1315973"/>
              <a:gd name="connsiteX4" fmla="*/ 0 w 1875873"/>
              <a:gd name="connsiteY4" fmla="*/ 850578 h 1315973"/>
              <a:gd name="connsiteX5" fmla="*/ 268548 w 1875873"/>
              <a:gd name="connsiteY5" fmla="*/ 178579 h 1315973"/>
              <a:gd name="connsiteX6" fmla="*/ 1173243 w 1875873"/>
              <a:gd name="connsiteY6" fmla="*/ 0 h 1315973"/>
              <a:gd name="connsiteX0" fmla="*/ 1206486 w 1909116"/>
              <a:gd name="connsiteY0" fmla="*/ 0 h 1315973"/>
              <a:gd name="connsiteX1" fmla="*/ 1909116 w 1909116"/>
              <a:gd name="connsiteY1" fmla="*/ 365668 h 1315973"/>
              <a:gd name="connsiteX2" fmla="*/ 1765709 w 1909116"/>
              <a:gd name="connsiteY2" fmla="*/ 1265145 h 1315973"/>
              <a:gd name="connsiteX3" fmla="*/ 927501 w 1909116"/>
              <a:gd name="connsiteY3" fmla="*/ 1315973 h 1315973"/>
              <a:gd name="connsiteX4" fmla="*/ 0 w 1909116"/>
              <a:gd name="connsiteY4" fmla="*/ 914453 h 1315973"/>
              <a:gd name="connsiteX5" fmla="*/ 301791 w 1909116"/>
              <a:gd name="connsiteY5" fmla="*/ 178579 h 1315973"/>
              <a:gd name="connsiteX6" fmla="*/ 1206486 w 1909116"/>
              <a:gd name="connsiteY6" fmla="*/ 0 h 1315973"/>
              <a:gd name="connsiteX0" fmla="*/ 1206486 w 1909116"/>
              <a:gd name="connsiteY0" fmla="*/ 0 h 1315973"/>
              <a:gd name="connsiteX1" fmla="*/ 1909116 w 1909116"/>
              <a:gd name="connsiteY1" fmla="*/ 365668 h 1315973"/>
              <a:gd name="connsiteX2" fmla="*/ 1765709 w 1909116"/>
              <a:gd name="connsiteY2" fmla="*/ 1265145 h 1315973"/>
              <a:gd name="connsiteX3" fmla="*/ 927501 w 1909116"/>
              <a:gd name="connsiteY3" fmla="*/ 1315973 h 1315973"/>
              <a:gd name="connsiteX4" fmla="*/ 0 w 1909116"/>
              <a:gd name="connsiteY4" fmla="*/ 914453 h 1315973"/>
              <a:gd name="connsiteX5" fmla="*/ 204673 w 1909116"/>
              <a:gd name="connsiteY5" fmla="*/ 209213 h 1315973"/>
              <a:gd name="connsiteX6" fmla="*/ 1206486 w 1909116"/>
              <a:gd name="connsiteY6" fmla="*/ 0 h 1315973"/>
              <a:gd name="connsiteX0" fmla="*/ 1142611 w 1909116"/>
              <a:gd name="connsiteY0" fmla="*/ 0 h 1349215"/>
              <a:gd name="connsiteX1" fmla="*/ 1909116 w 1909116"/>
              <a:gd name="connsiteY1" fmla="*/ 398910 h 1349215"/>
              <a:gd name="connsiteX2" fmla="*/ 1765709 w 1909116"/>
              <a:gd name="connsiteY2" fmla="*/ 1298387 h 1349215"/>
              <a:gd name="connsiteX3" fmla="*/ 927501 w 1909116"/>
              <a:gd name="connsiteY3" fmla="*/ 1349215 h 1349215"/>
              <a:gd name="connsiteX4" fmla="*/ 0 w 1909116"/>
              <a:gd name="connsiteY4" fmla="*/ 947695 h 1349215"/>
              <a:gd name="connsiteX5" fmla="*/ 204673 w 1909116"/>
              <a:gd name="connsiteY5" fmla="*/ 242455 h 1349215"/>
              <a:gd name="connsiteX6" fmla="*/ 1142611 w 1909116"/>
              <a:gd name="connsiteY6" fmla="*/ 0 h 1349215"/>
              <a:gd name="connsiteX0" fmla="*/ 1109369 w 1909116"/>
              <a:gd name="connsiteY0" fmla="*/ 0 h 1285339"/>
              <a:gd name="connsiteX1" fmla="*/ 1909116 w 1909116"/>
              <a:gd name="connsiteY1" fmla="*/ 335034 h 1285339"/>
              <a:gd name="connsiteX2" fmla="*/ 1765709 w 1909116"/>
              <a:gd name="connsiteY2" fmla="*/ 1234511 h 1285339"/>
              <a:gd name="connsiteX3" fmla="*/ 927501 w 1909116"/>
              <a:gd name="connsiteY3" fmla="*/ 1285339 h 1285339"/>
              <a:gd name="connsiteX4" fmla="*/ 0 w 1909116"/>
              <a:gd name="connsiteY4" fmla="*/ 883819 h 1285339"/>
              <a:gd name="connsiteX5" fmla="*/ 204673 w 1909116"/>
              <a:gd name="connsiteY5" fmla="*/ 178579 h 1285339"/>
              <a:gd name="connsiteX6" fmla="*/ 1109369 w 1909116"/>
              <a:gd name="connsiteY6" fmla="*/ 0 h 1285339"/>
              <a:gd name="connsiteX0" fmla="*/ 1109369 w 1909116"/>
              <a:gd name="connsiteY0" fmla="*/ 0 h 1285339"/>
              <a:gd name="connsiteX1" fmla="*/ 1909116 w 1909116"/>
              <a:gd name="connsiteY1" fmla="*/ 335034 h 1285339"/>
              <a:gd name="connsiteX2" fmla="*/ 1765709 w 1909116"/>
              <a:gd name="connsiteY2" fmla="*/ 1234511 h 1285339"/>
              <a:gd name="connsiteX3" fmla="*/ 927501 w 1909116"/>
              <a:gd name="connsiteY3" fmla="*/ 1285339 h 1285339"/>
              <a:gd name="connsiteX4" fmla="*/ 0 w 1909116"/>
              <a:gd name="connsiteY4" fmla="*/ 883819 h 1285339"/>
              <a:gd name="connsiteX5" fmla="*/ 237916 w 1909116"/>
              <a:gd name="connsiteY5" fmla="*/ 114702 h 1285339"/>
              <a:gd name="connsiteX6" fmla="*/ 1109369 w 1909116"/>
              <a:gd name="connsiteY6" fmla="*/ 0 h 1285339"/>
              <a:gd name="connsiteX0" fmla="*/ 1045494 w 1845241"/>
              <a:gd name="connsiteY0" fmla="*/ 0 h 1285339"/>
              <a:gd name="connsiteX1" fmla="*/ 1845241 w 1845241"/>
              <a:gd name="connsiteY1" fmla="*/ 335034 h 1285339"/>
              <a:gd name="connsiteX2" fmla="*/ 1701834 w 1845241"/>
              <a:gd name="connsiteY2" fmla="*/ 1234511 h 1285339"/>
              <a:gd name="connsiteX3" fmla="*/ 863626 w 1845241"/>
              <a:gd name="connsiteY3" fmla="*/ 1285339 h 1285339"/>
              <a:gd name="connsiteX4" fmla="*/ 0 w 1845241"/>
              <a:gd name="connsiteY4" fmla="*/ 917062 h 1285339"/>
              <a:gd name="connsiteX5" fmla="*/ 174041 w 1845241"/>
              <a:gd name="connsiteY5" fmla="*/ 114702 h 1285339"/>
              <a:gd name="connsiteX6" fmla="*/ 1045494 w 1845241"/>
              <a:gd name="connsiteY6" fmla="*/ 0 h 1285339"/>
              <a:gd name="connsiteX0" fmla="*/ 1045494 w 1845241"/>
              <a:gd name="connsiteY0" fmla="*/ 0 h 1285339"/>
              <a:gd name="connsiteX1" fmla="*/ 1845241 w 1845241"/>
              <a:gd name="connsiteY1" fmla="*/ 335034 h 1285339"/>
              <a:gd name="connsiteX2" fmla="*/ 1701834 w 1845241"/>
              <a:gd name="connsiteY2" fmla="*/ 1234511 h 1285339"/>
              <a:gd name="connsiteX3" fmla="*/ 863626 w 1845241"/>
              <a:gd name="connsiteY3" fmla="*/ 1285339 h 1285339"/>
              <a:gd name="connsiteX4" fmla="*/ 0 w 1845241"/>
              <a:gd name="connsiteY4" fmla="*/ 917062 h 1285339"/>
              <a:gd name="connsiteX5" fmla="*/ 237916 w 1845241"/>
              <a:gd name="connsiteY5" fmla="*/ 147946 h 1285339"/>
              <a:gd name="connsiteX6" fmla="*/ 1045494 w 1845241"/>
              <a:gd name="connsiteY6" fmla="*/ 0 h 1285339"/>
              <a:gd name="connsiteX0" fmla="*/ 1045494 w 1845241"/>
              <a:gd name="connsiteY0" fmla="*/ 0 h 1285339"/>
              <a:gd name="connsiteX1" fmla="*/ 1845241 w 1845241"/>
              <a:gd name="connsiteY1" fmla="*/ 335034 h 1285339"/>
              <a:gd name="connsiteX2" fmla="*/ 1701834 w 1845241"/>
              <a:gd name="connsiteY2" fmla="*/ 1234511 h 1285339"/>
              <a:gd name="connsiteX3" fmla="*/ 863626 w 1845241"/>
              <a:gd name="connsiteY3" fmla="*/ 1285339 h 1285339"/>
              <a:gd name="connsiteX4" fmla="*/ 0 w 1845241"/>
              <a:gd name="connsiteY4" fmla="*/ 917062 h 1285339"/>
              <a:gd name="connsiteX5" fmla="*/ 271159 w 1845241"/>
              <a:gd name="connsiteY5" fmla="*/ 84070 h 1285339"/>
              <a:gd name="connsiteX6" fmla="*/ 1045494 w 1845241"/>
              <a:gd name="connsiteY6" fmla="*/ 0 h 1285339"/>
              <a:gd name="connsiteX0" fmla="*/ 1045494 w 1845241"/>
              <a:gd name="connsiteY0" fmla="*/ 0 h 1285339"/>
              <a:gd name="connsiteX1" fmla="*/ 1845241 w 1845241"/>
              <a:gd name="connsiteY1" fmla="*/ 335034 h 1285339"/>
              <a:gd name="connsiteX2" fmla="*/ 1701834 w 1845241"/>
              <a:gd name="connsiteY2" fmla="*/ 1234511 h 1285339"/>
              <a:gd name="connsiteX3" fmla="*/ 863626 w 1845241"/>
              <a:gd name="connsiteY3" fmla="*/ 1285339 h 1285339"/>
              <a:gd name="connsiteX4" fmla="*/ 0 w 1845241"/>
              <a:gd name="connsiteY4" fmla="*/ 917062 h 1285339"/>
              <a:gd name="connsiteX5" fmla="*/ 304401 w 1845241"/>
              <a:gd name="connsiteY5" fmla="*/ 20195 h 1285339"/>
              <a:gd name="connsiteX6" fmla="*/ 1045494 w 1845241"/>
              <a:gd name="connsiteY6" fmla="*/ 0 h 1285339"/>
              <a:gd name="connsiteX0" fmla="*/ 1045494 w 1845241"/>
              <a:gd name="connsiteY0" fmla="*/ 0 h 1285339"/>
              <a:gd name="connsiteX1" fmla="*/ 1845241 w 1845241"/>
              <a:gd name="connsiteY1" fmla="*/ 335034 h 1285339"/>
              <a:gd name="connsiteX2" fmla="*/ 1701834 w 1845241"/>
              <a:gd name="connsiteY2" fmla="*/ 1234511 h 1285339"/>
              <a:gd name="connsiteX3" fmla="*/ 863626 w 1845241"/>
              <a:gd name="connsiteY3" fmla="*/ 1285339 h 1285339"/>
              <a:gd name="connsiteX4" fmla="*/ 0 w 1845241"/>
              <a:gd name="connsiteY4" fmla="*/ 917062 h 1285339"/>
              <a:gd name="connsiteX5" fmla="*/ 304401 w 1845241"/>
              <a:gd name="connsiteY5" fmla="*/ 20195 h 1285339"/>
              <a:gd name="connsiteX6" fmla="*/ 1045494 w 1845241"/>
              <a:gd name="connsiteY6" fmla="*/ 0 h 1285339"/>
              <a:gd name="connsiteX0" fmla="*/ 981619 w 1781366"/>
              <a:gd name="connsiteY0" fmla="*/ 0 h 1285339"/>
              <a:gd name="connsiteX1" fmla="*/ 1781366 w 1781366"/>
              <a:gd name="connsiteY1" fmla="*/ 335034 h 1285339"/>
              <a:gd name="connsiteX2" fmla="*/ 1637959 w 1781366"/>
              <a:gd name="connsiteY2" fmla="*/ 1234511 h 1285339"/>
              <a:gd name="connsiteX3" fmla="*/ 799751 w 1781366"/>
              <a:gd name="connsiteY3" fmla="*/ 1285339 h 1285339"/>
              <a:gd name="connsiteX4" fmla="*/ 0 w 1781366"/>
              <a:gd name="connsiteY4" fmla="*/ 950305 h 1285339"/>
              <a:gd name="connsiteX5" fmla="*/ 240526 w 1781366"/>
              <a:gd name="connsiteY5" fmla="*/ 20195 h 1285339"/>
              <a:gd name="connsiteX6" fmla="*/ 981619 w 1781366"/>
              <a:gd name="connsiteY6" fmla="*/ 0 h 1285339"/>
              <a:gd name="connsiteX0" fmla="*/ 981619 w 1781366"/>
              <a:gd name="connsiteY0" fmla="*/ 0 h 1285339"/>
              <a:gd name="connsiteX1" fmla="*/ 1781366 w 1781366"/>
              <a:gd name="connsiteY1" fmla="*/ 335034 h 1285339"/>
              <a:gd name="connsiteX2" fmla="*/ 1637959 w 1781366"/>
              <a:gd name="connsiteY2" fmla="*/ 1234511 h 1285339"/>
              <a:gd name="connsiteX3" fmla="*/ 799751 w 1781366"/>
              <a:gd name="connsiteY3" fmla="*/ 1285339 h 1285339"/>
              <a:gd name="connsiteX4" fmla="*/ 0 w 1781366"/>
              <a:gd name="connsiteY4" fmla="*/ 950305 h 1285339"/>
              <a:gd name="connsiteX5" fmla="*/ 207283 w 1781366"/>
              <a:gd name="connsiteY5" fmla="*/ 84070 h 1285339"/>
              <a:gd name="connsiteX6" fmla="*/ 981619 w 1781366"/>
              <a:gd name="connsiteY6" fmla="*/ 0 h 1285339"/>
              <a:gd name="connsiteX0" fmla="*/ 981619 w 1781366"/>
              <a:gd name="connsiteY0" fmla="*/ 0 h 1318581"/>
              <a:gd name="connsiteX1" fmla="*/ 1781366 w 1781366"/>
              <a:gd name="connsiteY1" fmla="*/ 335034 h 1318581"/>
              <a:gd name="connsiteX2" fmla="*/ 1637959 w 1781366"/>
              <a:gd name="connsiteY2" fmla="*/ 1234511 h 1318581"/>
              <a:gd name="connsiteX3" fmla="*/ 863624 w 1781366"/>
              <a:gd name="connsiteY3" fmla="*/ 1318581 h 1318581"/>
              <a:gd name="connsiteX4" fmla="*/ 0 w 1781366"/>
              <a:gd name="connsiteY4" fmla="*/ 950305 h 1318581"/>
              <a:gd name="connsiteX5" fmla="*/ 207283 w 1781366"/>
              <a:gd name="connsiteY5" fmla="*/ 84070 h 1318581"/>
              <a:gd name="connsiteX6" fmla="*/ 981619 w 1781366"/>
              <a:gd name="connsiteY6" fmla="*/ 0 h 1318581"/>
              <a:gd name="connsiteX0" fmla="*/ 1014862 w 1814609"/>
              <a:gd name="connsiteY0" fmla="*/ 0 h 1318581"/>
              <a:gd name="connsiteX1" fmla="*/ 1814609 w 1814609"/>
              <a:gd name="connsiteY1" fmla="*/ 335034 h 1318581"/>
              <a:gd name="connsiteX2" fmla="*/ 1671202 w 1814609"/>
              <a:gd name="connsiteY2" fmla="*/ 1234511 h 1318581"/>
              <a:gd name="connsiteX3" fmla="*/ 896867 w 1814609"/>
              <a:gd name="connsiteY3" fmla="*/ 1318581 h 1318581"/>
              <a:gd name="connsiteX4" fmla="*/ 0 w 1814609"/>
              <a:gd name="connsiteY4" fmla="*/ 1014180 h 1318581"/>
              <a:gd name="connsiteX5" fmla="*/ 240526 w 1814609"/>
              <a:gd name="connsiteY5" fmla="*/ 84070 h 1318581"/>
              <a:gd name="connsiteX6" fmla="*/ 1014862 w 1814609"/>
              <a:gd name="connsiteY6" fmla="*/ 0 h 1318581"/>
              <a:gd name="connsiteX0" fmla="*/ 981620 w 1781367"/>
              <a:gd name="connsiteY0" fmla="*/ 0 h 1318581"/>
              <a:gd name="connsiteX1" fmla="*/ 1781367 w 1781367"/>
              <a:gd name="connsiteY1" fmla="*/ 335034 h 1318581"/>
              <a:gd name="connsiteX2" fmla="*/ 1637960 w 1781367"/>
              <a:gd name="connsiteY2" fmla="*/ 1234511 h 1318581"/>
              <a:gd name="connsiteX3" fmla="*/ 863625 w 1781367"/>
              <a:gd name="connsiteY3" fmla="*/ 1318581 h 1318581"/>
              <a:gd name="connsiteX4" fmla="*/ 0 w 1781367"/>
              <a:gd name="connsiteY4" fmla="*/ 950305 h 1318581"/>
              <a:gd name="connsiteX5" fmla="*/ 207284 w 1781367"/>
              <a:gd name="connsiteY5" fmla="*/ 84070 h 1318581"/>
              <a:gd name="connsiteX6" fmla="*/ 981620 w 1781367"/>
              <a:gd name="connsiteY6" fmla="*/ 0 h 1318581"/>
              <a:gd name="connsiteX0" fmla="*/ 981620 w 1781367"/>
              <a:gd name="connsiteY0" fmla="*/ 0 h 1318581"/>
              <a:gd name="connsiteX1" fmla="*/ 1781367 w 1781367"/>
              <a:gd name="connsiteY1" fmla="*/ 335034 h 1318581"/>
              <a:gd name="connsiteX2" fmla="*/ 1637960 w 1781367"/>
              <a:gd name="connsiteY2" fmla="*/ 1234511 h 1318581"/>
              <a:gd name="connsiteX3" fmla="*/ 863625 w 1781367"/>
              <a:gd name="connsiteY3" fmla="*/ 1318581 h 1318581"/>
              <a:gd name="connsiteX4" fmla="*/ 0 w 1781367"/>
              <a:gd name="connsiteY4" fmla="*/ 950305 h 1318581"/>
              <a:gd name="connsiteX5" fmla="*/ 271159 w 1781367"/>
              <a:gd name="connsiteY5" fmla="*/ 117314 h 1318581"/>
              <a:gd name="connsiteX6" fmla="*/ 981620 w 1781367"/>
              <a:gd name="connsiteY6" fmla="*/ 0 h 1318581"/>
              <a:gd name="connsiteX0" fmla="*/ 919422 w 1719169"/>
              <a:gd name="connsiteY0" fmla="*/ 0 h 1318581"/>
              <a:gd name="connsiteX1" fmla="*/ 1719169 w 1719169"/>
              <a:gd name="connsiteY1" fmla="*/ 335034 h 1318581"/>
              <a:gd name="connsiteX2" fmla="*/ 1575762 w 1719169"/>
              <a:gd name="connsiteY2" fmla="*/ 1234511 h 1318581"/>
              <a:gd name="connsiteX3" fmla="*/ 801427 w 1719169"/>
              <a:gd name="connsiteY3" fmla="*/ 1318581 h 1318581"/>
              <a:gd name="connsiteX4" fmla="*/ 0 w 1719169"/>
              <a:gd name="connsiteY4" fmla="*/ 972344 h 1318581"/>
              <a:gd name="connsiteX5" fmla="*/ 208961 w 1719169"/>
              <a:gd name="connsiteY5" fmla="*/ 117314 h 1318581"/>
              <a:gd name="connsiteX6" fmla="*/ 919422 w 1719169"/>
              <a:gd name="connsiteY6" fmla="*/ 0 h 1318581"/>
              <a:gd name="connsiteX0" fmla="*/ 820625 w 1719169"/>
              <a:gd name="connsiteY0" fmla="*/ 0 h 1299151"/>
              <a:gd name="connsiteX1" fmla="*/ 1719169 w 1719169"/>
              <a:gd name="connsiteY1" fmla="*/ 315604 h 1299151"/>
              <a:gd name="connsiteX2" fmla="*/ 1575762 w 1719169"/>
              <a:gd name="connsiteY2" fmla="*/ 1215081 h 1299151"/>
              <a:gd name="connsiteX3" fmla="*/ 801427 w 1719169"/>
              <a:gd name="connsiteY3" fmla="*/ 1299151 h 1299151"/>
              <a:gd name="connsiteX4" fmla="*/ 0 w 1719169"/>
              <a:gd name="connsiteY4" fmla="*/ 952914 h 1299151"/>
              <a:gd name="connsiteX5" fmla="*/ 208961 w 1719169"/>
              <a:gd name="connsiteY5" fmla="*/ 97884 h 1299151"/>
              <a:gd name="connsiteX6" fmla="*/ 820625 w 1719169"/>
              <a:gd name="connsiteY6" fmla="*/ 0 h 1299151"/>
              <a:gd name="connsiteX0" fmla="*/ 820625 w 1719169"/>
              <a:gd name="connsiteY0" fmla="*/ 0 h 1257316"/>
              <a:gd name="connsiteX1" fmla="*/ 1719169 w 1719169"/>
              <a:gd name="connsiteY1" fmla="*/ 315604 h 1257316"/>
              <a:gd name="connsiteX2" fmla="*/ 1575762 w 1719169"/>
              <a:gd name="connsiteY2" fmla="*/ 1215081 h 1257316"/>
              <a:gd name="connsiteX3" fmla="*/ 896867 w 1719169"/>
              <a:gd name="connsiteY3" fmla="*/ 1257316 h 1257316"/>
              <a:gd name="connsiteX4" fmla="*/ 0 w 1719169"/>
              <a:gd name="connsiteY4" fmla="*/ 952914 h 1257316"/>
              <a:gd name="connsiteX5" fmla="*/ 208961 w 1719169"/>
              <a:gd name="connsiteY5" fmla="*/ 97884 h 1257316"/>
              <a:gd name="connsiteX6" fmla="*/ 820625 w 1719169"/>
              <a:gd name="connsiteY6" fmla="*/ 0 h 1257316"/>
              <a:gd name="connsiteX0" fmla="*/ 820625 w 1719169"/>
              <a:gd name="connsiteY0" fmla="*/ 0 h 1257316"/>
              <a:gd name="connsiteX1" fmla="*/ 1719169 w 1719169"/>
              <a:gd name="connsiteY1" fmla="*/ 315604 h 1257316"/>
              <a:gd name="connsiteX2" fmla="*/ 1637961 w 1719169"/>
              <a:gd name="connsiteY2" fmla="*/ 1237120 h 1257316"/>
              <a:gd name="connsiteX3" fmla="*/ 896867 w 1719169"/>
              <a:gd name="connsiteY3" fmla="*/ 1257316 h 1257316"/>
              <a:gd name="connsiteX4" fmla="*/ 0 w 1719169"/>
              <a:gd name="connsiteY4" fmla="*/ 952914 h 1257316"/>
              <a:gd name="connsiteX5" fmla="*/ 208961 w 1719169"/>
              <a:gd name="connsiteY5" fmla="*/ 97884 h 1257316"/>
              <a:gd name="connsiteX6" fmla="*/ 820625 w 1719169"/>
              <a:gd name="connsiteY6" fmla="*/ 0 h 1257316"/>
              <a:gd name="connsiteX0" fmla="*/ 1270363 w 2168907"/>
              <a:gd name="connsiteY0" fmla="*/ 0 h 1257316"/>
              <a:gd name="connsiteX1" fmla="*/ 2168907 w 2168907"/>
              <a:gd name="connsiteY1" fmla="*/ 315604 h 1257316"/>
              <a:gd name="connsiteX2" fmla="*/ 2087699 w 2168907"/>
              <a:gd name="connsiteY2" fmla="*/ 1237120 h 1257316"/>
              <a:gd name="connsiteX3" fmla="*/ 1346605 w 2168907"/>
              <a:gd name="connsiteY3" fmla="*/ 1257316 h 1257316"/>
              <a:gd name="connsiteX4" fmla="*/ 0 w 2168907"/>
              <a:gd name="connsiteY4" fmla="*/ 881210 h 1257316"/>
              <a:gd name="connsiteX5" fmla="*/ 658699 w 2168907"/>
              <a:gd name="connsiteY5" fmla="*/ 97884 h 1257316"/>
              <a:gd name="connsiteX6" fmla="*/ 1270363 w 2168907"/>
              <a:gd name="connsiteY6" fmla="*/ 0 h 1257316"/>
              <a:gd name="connsiteX0" fmla="*/ 1270363 w 2168907"/>
              <a:gd name="connsiteY0" fmla="*/ 115385 h 1372701"/>
              <a:gd name="connsiteX1" fmla="*/ 2168907 w 2168907"/>
              <a:gd name="connsiteY1" fmla="*/ 430989 h 1372701"/>
              <a:gd name="connsiteX2" fmla="*/ 2087699 w 2168907"/>
              <a:gd name="connsiteY2" fmla="*/ 1352505 h 1372701"/>
              <a:gd name="connsiteX3" fmla="*/ 1346605 w 2168907"/>
              <a:gd name="connsiteY3" fmla="*/ 1372701 h 1372701"/>
              <a:gd name="connsiteX4" fmla="*/ 0 w 2168907"/>
              <a:gd name="connsiteY4" fmla="*/ 996595 h 1372701"/>
              <a:gd name="connsiteX5" fmla="*/ 112775 w 2168907"/>
              <a:gd name="connsiteY5" fmla="*/ 0 h 1372701"/>
              <a:gd name="connsiteX6" fmla="*/ 1270363 w 2168907"/>
              <a:gd name="connsiteY6" fmla="*/ 115385 h 1372701"/>
              <a:gd name="connsiteX0" fmla="*/ 1270363 w 2238255"/>
              <a:gd name="connsiteY0" fmla="*/ 115385 h 1999090"/>
              <a:gd name="connsiteX1" fmla="*/ 2168907 w 2238255"/>
              <a:gd name="connsiteY1" fmla="*/ 430989 h 1999090"/>
              <a:gd name="connsiteX2" fmla="*/ 2238255 w 2238255"/>
              <a:gd name="connsiteY2" fmla="*/ 1999090 h 1999090"/>
              <a:gd name="connsiteX3" fmla="*/ 1346605 w 2238255"/>
              <a:gd name="connsiteY3" fmla="*/ 1372701 h 1999090"/>
              <a:gd name="connsiteX4" fmla="*/ 0 w 2238255"/>
              <a:gd name="connsiteY4" fmla="*/ 996595 h 1999090"/>
              <a:gd name="connsiteX5" fmla="*/ 112775 w 2238255"/>
              <a:gd name="connsiteY5" fmla="*/ 0 h 1999090"/>
              <a:gd name="connsiteX6" fmla="*/ 1270363 w 2238255"/>
              <a:gd name="connsiteY6" fmla="*/ 115385 h 1999090"/>
              <a:gd name="connsiteX0" fmla="*/ 1270363 w 2238255"/>
              <a:gd name="connsiteY0" fmla="*/ 115385 h 1999090"/>
              <a:gd name="connsiteX1" fmla="*/ 2168907 w 2238255"/>
              <a:gd name="connsiteY1" fmla="*/ 430989 h 1999090"/>
              <a:gd name="connsiteX2" fmla="*/ 2238255 w 2238255"/>
              <a:gd name="connsiteY2" fmla="*/ 1999090 h 1999090"/>
              <a:gd name="connsiteX3" fmla="*/ 1466530 w 2238255"/>
              <a:gd name="connsiteY3" fmla="*/ 1922166 h 1999090"/>
              <a:gd name="connsiteX4" fmla="*/ 0 w 2238255"/>
              <a:gd name="connsiteY4" fmla="*/ 996595 h 1999090"/>
              <a:gd name="connsiteX5" fmla="*/ 112775 w 2238255"/>
              <a:gd name="connsiteY5" fmla="*/ 0 h 1999090"/>
              <a:gd name="connsiteX6" fmla="*/ 1270363 w 2238255"/>
              <a:gd name="connsiteY6" fmla="*/ 115385 h 1999090"/>
              <a:gd name="connsiteX0" fmla="*/ 1270363 w 2992395"/>
              <a:gd name="connsiteY0" fmla="*/ 115385 h 1999090"/>
              <a:gd name="connsiteX1" fmla="*/ 2992395 w 2992395"/>
              <a:gd name="connsiteY1" fmla="*/ 1173926 h 1999090"/>
              <a:gd name="connsiteX2" fmla="*/ 2238255 w 2992395"/>
              <a:gd name="connsiteY2" fmla="*/ 1999090 h 1999090"/>
              <a:gd name="connsiteX3" fmla="*/ 1466530 w 2992395"/>
              <a:gd name="connsiteY3" fmla="*/ 1922166 h 1999090"/>
              <a:gd name="connsiteX4" fmla="*/ 0 w 2992395"/>
              <a:gd name="connsiteY4" fmla="*/ 996595 h 1999090"/>
              <a:gd name="connsiteX5" fmla="*/ 112775 w 2992395"/>
              <a:gd name="connsiteY5" fmla="*/ 0 h 1999090"/>
              <a:gd name="connsiteX6" fmla="*/ 1270363 w 2992395"/>
              <a:gd name="connsiteY6" fmla="*/ 115385 h 1999090"/>
              <a:gd name="connsiteX0" fmla="*/ 2172451 w 2992395"/>
              <a:gd name="connsiteY0" fmla="*/ 97798 h 1999090"/>
              <a:gd name="connsiteX1" fmla="*/ 2992395 w 2992395"/>
              <a:gd name="connsiteY1" fmla="*/ 1173926 h 1999090"/>
              <a:gd name="connsiteX2" fmla="*/ 2238255 w 2992395"/>
              <a:gd name="connsiteY2" fmla="*/ 1999090 h 1999090"/>
              <a:gd name="connsiteX3" fmla="*/ 1466530 w 2992395"/>
              <a:gd name="connsiteY3" fmla="*/ 1922166 h 1999090"/>
              <a:gd name="connsiteX4" fmla="*/ 0 w 2992395"/>
              <a:gd name="connsiteY4" fmla="*/ 996595 h 1999090"/>
              <a:gd name="connsiteX5" fmla="*/ 112775 w 2992395"/>
              <a:gd name="connsiteY5" fmla="*/ 0 h 1999090"/>
              <a:gd name="connsiteX6" fmla="*/ 2172451 w 2992395"/>
              <a:gd name="connsiteY6" fmla="*/ 97798 h 1999090"/>
              <a:gd name="connsiteX0" fmla="*/ 2172451 w 2897887"/>
              <a:gd name="connsiteY0" fmla="*/ 97798 h 1999090"/>
              <a:gd name="connsiteX1" fmla="*/ 2897887 w 2897887"/>
              <a:gd name="connsiteY1" fmla="*/ 1043565 h 1999090"/>
              <a:gd name="connsiteX2" fmla="*/ 2238255 w 2897887"/>
              <a:gd name="connsiteY2" fmla="*/ 1999090 h 1999090"/>
              <a:gd name="connsiteX3" fmla="*/ 1466530 w 2897887"/>
              <a:gd name="connsiteY3" fmla="*/ 1922166 h 1999090"/>
              <a:gd name="connsiteX4" fmla="*/ 0 w 2897887"/>
              <a:gd name="connsiteY4" fmla="*/ 996595 h 1999090"/>
              <a:gd name="connsiteX5" fmla="*/ 112775 w 2897887"/>
              <a:gd name="connsiteY5" fmla="*/ 0 h 1999090"/>
              <a:gd name="connsiteX6" fmla="*/ 2172451 w 2897887"/>
              <a:gd name="connsiteY6" fmla="*/ 97798 h 1999090"/>
              <a:gd name="connsiteX0" fmla="*/ 2172451 w 2897887"/>
              <a:gd name="connsiteY0" fmla="*/ 97798 h 1999090"/>
              <a:gd name="connsiteX1" fmla="*/ 2897887 w 2897887"/>
              <a:gd name="connsiteY1" fmla="*/ 1043565 h 1999090"/>
              <a:gd name="connsiteX2" fmla="*/ 2238255 w 2897887"/>
              <a:gd name="connsiteY2" fmla="*/ 1999090 h 1999090"/>
              <a:gd name="connsiteX3" fmla="*/ 1466530 w 2897887"/>
              <a:gd name="connsiteY3" fmla="*/ 1922166 h 1999090"/>
              <a:gd name="connsiteX4" fmla="*/ 454959 w 2897887"/>
              <a:gd name="connsiteY4" fmla="*/ 746311 h 1999090"/>
              <a:gd name="connsiteX5" fmla="*/ 0 w 2897887"/>
              <a:gd name="connsiteY5" fmla="*/ 996595 h 1999090"/>
              <a:gd name="connsiteX6" fmla="*/ 112775 w 2897887"/>
              <a:gd name="connsiteY6" fmla="*/ 0 h 1999090"/>
              <a:gd name="connsiteX7" fmla="*/ 2172451 w 2897887"/>
              <a:gd name="connsiteY7" fmla="*/ 97798 h 1999090"/>
              <a:gd name="connsiteX0" fmla="*/ 2059676 w 2785112"/>
              <a:gd name="connsiteY0" fmla="*/ 97798 h 1999090"/>
              <a:gd name="connsiteX1" fmla="*/ 2785112 w 2785112"/>
              <a:gd name="connsiteY1" fmla="*/ 1043565 h 1999090"/>
              <a:gd name="connsiteX2" fmla="*/ 2125480 w 2785112"/>
              <a:gd name="connsiteY2" fmla="*/ 1999090 h 1999090"/>
              <a:gd name="connsiteX3" fmla="*/ 1353755 w 2785112"/>
              <a:gd name="connsiteY3" fmla="*/ 1922166 h 1999090"/>
              <a:gd name="connsiteX4" fmla="*/ 342184 w 2785112"/>
              <a:gd name="connsiteY4" fmla="*/ 746311 h 1999090"/>
              <a:gd name="connsiteX5" fmla="*/ 342184 w 2785112"/>
              <a:gd name="connsiteY5" fmla="*/ 746311 h 1999090"/>
              <a:gd name="connsiteX6" fmla="*/ 0 w 2785112"/>
              <a:gd name="connsiteY6" fmla="*/ 0 h 1999090"/>
              <a:gd name="connsiteX7" fmla="*/ 2059676 w 2785112"/>
              <a:gd name="connsiteY7" fmla="*/ 97798 h 1999090"/>
              <a:gd name="connsiteX0" fmla="*/ 1717492 w 2442928"/>
              <a:gd name="connsiteY0" fmla="*/ 468005 h 2369297"/>
              <a:gd name="connsiteX1" fmla="*/ 2442928 w 2442928"/>
              <a:gd name="connsiteY1" fmla="*/ 1413772 h 2369297"/>
              <a:gd name="connsiteX2" fmla="*/ 1783296 w 2442928"/>
              <a:gd name="connsiteY2" fmla="*/ 2369297 h 2369297"/>
              <a:gd name="connsiteX3" fmla="*/ 1011571 w 2442928"/>
              <a:gd name="connsiteY3" fmla="*/ 2292373 h 2369297"/>
              <a:gd name="connsiteX4" fmla="*/ 0 w 2442928"/>
              <a:gd name="connsiteY4" fmla="*/ 1116518 h 2369297"/>
              <a:gd name="connsiteX5" fmla="*/ 0 w 2442928"/>
              <a:gd name="connsiteY5" fmla="*/ 1116518 h 2369297"/>
              <a:gd name="connsiteX6" fmla="*/ 662241 w 2442928"/>
              <a:gd name="connsiteY6" fmla="*/ 0 h 2369297"/>
              <a:gd name="connsiteX7" fmla="*/ 1717492 w 2442928"/>
              <a:gd name="connsiteY7" fmla="*/ 468005 h 2369297"/>
              <a:gd name="connsiteX0" fmla="*/ 1806782 w 2532218"/>
              <a:gd name="connsiteY0" fmla="*/ 468005 h 2369297"/>
              <a:gd name="connsiteX1" fmla="*/ 2532218 w 2532218"/>
              <a:gd name="connsiteY1" fmla="*/ 1413772 h 2369297"/>
              <a:gd name="connsiteX2" fmla="*/ 1872586 w 2532218"/>
              <a:gd name="connsiteY2" fmla="*/ 2369297 h 2369297"/>
              <a:gd name="connsiteX3" fmla="*/ 1100861 w 2532218"/>
              <a:gd name="connsiteY3" fmla="*/ 2292373 h 2369297"/>
              <a:gd name="connsiteX4" fmla="*/ 89290 w 2532218"/>
              <a:gd name="connsiteY4" fmla="*/ 1116518 h 2369297"/>
              <a:gd name="connsiteX5" fmla="*/ 0 w 2532218"/>
              <a:gd name="connsiteY5" fmla="*/ 664170 h 2369297"/>
              <a:gd name="connsiteX6" fmla="*/ 751531 w 2532218"/>
              <a:gd name="connsiteY6" fmla="*/ 0 h 2369297"/>
              <a:gd name="connsiteX7" fmla="*/ 1806782 w 2532218"/>
              <a:gd name="connsiteY7" fmla="*/ 468005 h 2369297"/>
              <a:gd name="connsiteX0" fmla="*/ 1768321 w 2493757"/>
              <a:gd name="connsiteY0" fmla="*/ 468005 h 2369297"/>
              <a:gd name="connsiteX1" fmla="*/ 2493757 w 2493757"/>
              <a:gd name="connsiteY1" fmla="*/ 1413772 h 2369297"/>
              <a:gd name="connsiteX2" fmla="*/ 1834125 w 2493757"/>
              <a:gd name="connsiteY2" fmla="*/ 2369297 h 2369297"/>
              <a:gd name="connsiteX3" fmla="*/ 1062400 w 2493757"/>
              <a:gd name="connsiteY3" fmla="*/ 2292373 h 2369297"/>
              <a:gd name="connsiteX4" fmla="*/ 50829 w 2493757"/>
              <a:gd name="connsiteY4" fmla="*/ 1116518 h 2369297"/>
              <a:gd name="connsiteX5" fmla="*/ 0 w 2493757"/>
              <a:gd name="connsiteY5" fmla="*/ 278308 h 2369297"/>
              <a:gd name="connsiteX6" fmla="*/ 713070 w 2493757"/>
              <a:gd name="connsiteY6" fmla="*/ 0 h 2369297"/>
              <a:gd name="connsiteX7" fmla="*/ 1768321 w 2493757"/>
              <a:gd name="connsiteY7" fmla="*/ 468005 h 2369297"/>
              <a:gd name="connsiteX0" fmla="*/ 1914338 w 2639774"/>
              <a:gd name="connsiteY0" fmla="*/ 468005 h 2369297"/>
              <a:gd name="connsiteX1" fmla="*/ 2639774 w 2639774"/>
              <a:gd name="connsiteY1" fmla="*/ 1413772 h 2369297"/>
              <a:gd name="connsiteX2" fmla="*/ 1980142 w 2639774"/>
              <a:gd name="connsiteY2" fmla="*/ 2369297 h 2369297"/>
              <a:gd name="connsiteX3" fmla="*/ 1208417 w 2639774"/>
              <a:gd name="connsiteY3" fmla="*/ 2292373 h 2369297"/>
              <a:gd name="connsiteX4" fmla="*/ 0 w 2639774"/>
              <a:gd name="connsiteY4" fmla="*/ 1338779 h 2369297"/>
              <a:gd name="connsiteX5" fmla="*/ 146017 w 2639774"/>
              <a:gd name="connsiteY5" fmla="*/ 278308 h 2369297"/>
              <a:gd name="connsiteX6" fmla="*/ 859087 w 2639774"/>
              <a:gd name="connsiteY6" fmla="*/ 0 h 2369297"/>
              <a:gd name="connsiteX7" fmla="*/ 1914338 w 2639774"/>
              <a:gd name="connsiteY7" fmla="*/ 468005 h 2369297"/>
              <a:gd name="connsiteX0" fmla="*/ 1911728 w 2639774"/>
              <a:gd name="connsiteY0" fmla="*/ 629000 h 2369297"/>
              <a:gd name="connsiteX1" fmla="*/ 2639774 w 2639774"/>
              <a:gd name="connsiteY1" fmla="*/ 1413772 h 2369297"/>
              <a:gd name="connsiteX2" fmla="*/ 1980142 w 2639774"/>
              <a:gd name="connsiteY2" fmla="*/ 2369297 h 2369297"/>
              <a:gd name="connsiteX3" fmla="*/ 1208417 w 2639774"/>
              <a:gd name="connsiteY3" fmla="*/ 2292373 h 2369297"/>
              <a:gd name="connsiteX4" fmla="*/ 0 w 2639774"/>
              <a:gd name="connsiteY4" fmla="*/ 1338779 h 2369297"/>
              <a:gd name="connsiteX5" fmla="*/ 146017 w 2639774"/>
              <a:gd name="connsiteY5" fmla="*/ 278308 h 2369297"/>
              <a:gd name="connsiteX6" fmla="*/ 859087 w 2639774"/>
              <a:gd name="connsiteY6" fmla="*/ 0 h 2369297"/>
              <a:gd name="connsiteX7" fmla="*/ 1911728 w 2639774"/>
              <a:gd name="connsiteY7" fmla="*/ 629000 h 2369297"/>
              <a:gd name="connsiteX0" fmla="*/ 1911728 w 2606531"/>
              <a:gd name="connsiteY0" fmla="*/ 629000 h 2369297"/>
              <a:gd name="connsiteX1" fmla="*/ 2606531 w 2606531"/>
              <a:gd name="connsiteY1" fmla="*/ 1477648 h 2369297"/>
              <a:gd name="connsiteX2" fmla="*/ 1980142 w 2606531"/>
              <a:gd name="connsiteY2" fmla="*/ 2369297 h 2369297"/>
              <a:gd name="connsiteX3" fmla="*/ 1208417 w 2606531"/>
              <a:gd name="connsiteY3" fmla="*/ 2292373 h 2369297"/>
              <a:gd name="connsiteX4" fmla="*/ 0 w 2606531"/>
              <a:gd name="connsiteY4" fmla="*/ 1338779 h 2369297"/>
              <a:gd name="connsiteX5" fmla="*/ 146017 w 2606531"/>
              <a:gd name="connsiteY5" fmla="*/ 278308 h 2369297"/>
              <a:gd name="connsiteX6" fmla="*/ 859087 w 2606531"/>
              <a:gd name="connsiteY6" fmla="*/ 0 h 2369297"/>
              <a:gd name="connsiteX7" fmla="*/ 1911728 w 2606531"/>
              <a:gd name="connsiteY7" fmla="*/ 629000 h 2369297"/>
              <a:gd name="connsiteX0" fmla="*/ 1911728 w 2540046"/>
              <a:gd name="connsiteY0" fmla="*/ 629000 h 2369297"/>
              <a:gd name="connsiteX1" fmla="*/ 2540046 w 2540046"/>
              <a:gd name="connsiteY1" fmla="*/ 1605400 h 2369297"/>
              <a:gd name="connsiteX2" fmla="*/ 1980142 w 2540046"/>
              <a:gd name="connsiteY2" fmla="*/ 2369297 h 2369297"/>
              <a:gd name="connsiteX3" fmla="*/ 1208417 w 2540046"/>
              <a:gd name="connsiteY3" fmla="*/ 2292373 h 2369297"/>
              <a:gd name="connsiteX4" fmla="*/ 0 w 2540046"/>
              <a:gd name="connsiteY4" fmla="*/ 1338779 h 2369297"/>
              <a:gd name="connsiteX5" fmla="*/ 146017 w 2540046"/>
              <a:gd name="connsiteY5" fmla="*/ 278308 h 2369297"/>
              <a:gd name="connsiteX6" fmla="*/ 859087 w 2540046"/>
              <a:gd name="connsiteY6" fmla="*/ 0 h 2369297"/>
              <a:gd name="connsiteX7" fmla="*/ 1911728 w 2540046"/>
              <a:gd name="connsiteY7" fmla="*/ 629000 h 2369297"/>
              <a:gd name="connsiteX0" fmla="*/ 1783976 w 2540046"/>
              <a:gd name="connsiteY0" fmla="*/ 562515 h 2369297"/>
              <a:gd name="connsiteX1" fmla="*/ 2540046 w 2540046"/>
              <a:gd name="connsiteY1" fmla="*/ 1605400 h 2369297"/>
              <a:gd name="connsiteX2" fmla="*/ 1980142 w 2540046"/>
              <a:gd name="connsiteY2" fmla="*/ 2369297 h 2369297"/>
              <a:gd name="connsiteX3" fmla="*/ 1208417 w 2540046"/>
              <a:gd name="connsiteY3" fmla="*/ 2292373 h 2369297"/>
              <a:gd name="connsiteX4" fmla="*/ 0 w 2540046"/>
              <a:gd name="connsiteY4" fmla="*/ 1338779 h 2369297"/>
              <a:gd name="connsiteX5" fmla="*/ 146017 w 2540046"/>
              <a:gd name="connsiteY5" fmla="*/ 278308 h 2369297"/>
              <a:gd name="connsiteX6" fmla="*/ 859087 w 2540046"/>
              <a:gd name="connsiteY6" fmla="*/ 0 h 2369297"/>
              <a:gd name="connsiteX7" fmla="*/ 1783976 w 2540046"/>
              <a:gd name="connsiteY7" fmla="*/ 562515 h 2369297"/>
              <a:gd name="connsiteX0" fmla="*/ 1783976 w 2540046"/>
              <a:gd name="connsiteY0" fmla="*/ 398910 h 2205692"/>
              <a:gd name="connsiteX1" fmla="*/ 2540046 w 2540046"/>
              <a:gd name="connsiteY1" fmla="*/ 1441795 h 2205692"/>
              <a:gd name="connsiteX2" fmla="*/ 1980142 w 2540046"/>
              <a:gd name="connsiteY2" fmla="*/ 2205692 h 2205692"/>
              <a:gd name="connsiteX3" fmla="*/ 1208417 w 2540046"/>
              <a:gd name="connsiteY3" fmla="*/ 2128768 h 2205692"/>
              <a:gd name="connsiteX4" fmla="*/ 0 w 2540046"/>
              <a:gd name="connsiteY4" fmla="*/ 1175174 h 2205692"/>
              <a:gd name="connsiteX5" fmla="*/ 146017 w 2540046"/>
              <a:gd name="connsiteY5" fmla="*/ 114703 h 2205692"/>
              <a:gd name="connsiteX6" fmla="*/ 1017469 w 2540046"/>
              <a:gd name="connsiteY6" fmla="*/ 0 h 2205692"/>
              <a:gd name="connsiteX7" fmla="*/ 1783976 w 2540046"/>
              <a:gd name="connsiteY7" fmla="*/ 398910 h 2205692"/>
              <a:gd name="connsiteX0" fmla="*/ 1783976 w 2540046"/>
              <a:gd name="connsiteY0" fmla="*/ 398910 h 2205692"/>
              <a:gd name="connsiteX1" fmla="*/ 2540046 w 2540046"/>
              <a:gd name="connsiteY1" fmla="*/ 1441795 h 2205692"/>
              <a:gd name="connsiteX2" fmla="*/ 1980142 w 2540046"/>
              <a:gd name="connsiteY2" fmla="*/ 2205692 h 2205692"/>
              <a:gd name="connsiteX3" fmla="*/ 1208417 w 2540046"/>
              <a:gd name="connsiteY3" fmla="*/ 2128768 h 2205692"/>
              <a:gd name="connsiteX4" fmla="*/ 0 w 2540046"/>
              <a:gd name="connsiteY4" fmla="*/ 1175174 h 2205692"/>
              <a:gd name="connsiteX5" fmla="*/ 176649 w 2540046"/>
              <a:gd name="connsiteY5" fmla="*/ 211821 h 2205692"/>
              <a:gd name="connsiteX6" fmla="*/ 1017469 w 2540046"/>
              <a:gd name="connsiteY6" fmla="*/ 0 h 2205692"/>
              <a:gd name="connsiteX7" fmla="*/ 1783976 w 2540046"/>
              <a:gd name="connsiteY7" fmla="*/ 398910 h 2205692"/>
              <a:gd name="connsiteX0" fmla="*/ 1817220 w 2573290"/>
              <a:gd name="connsiteY0" fmla="*/ 398910 h 2205692"/>
              <a:gd name="connsiteX1" fmla="*/ 2573290 w 2573290"/>
              <a:gd name="connsiteY1" fmla="*/ 1441795 h 2205692"/>
              <a:gd name="connsiteX2" fmla="*/ 2013386 w 2573290"/>
              <a:gd name="connsiteY2" fmla="*/ 2205692 h 2205692"/>
              <a:gd name="connsiteX3" fmla="*/ 1241661 w 2573290"/>
              <a:gd name="connsiteY3" fmla="*/ 2128768 h 2205692"/>
              <a:gd name="connsiteX4" fmla="*/ 0 w 2573290"/>
              <a:gd name="connsiteY4" fmla="*/ 1239049 h 2205692"/>
              <a:gd name="connsiteX5" fmla="*/ 209893 w 2573290"/>
              <a:gd name="connsiteY5" fmla="*/ 211821 h 2205692"/>
              <a:gd name="connsiteX6" fmla="*/ 1050713 w 2573290"/>
              <a:gd name="connsiteY6" fmla="*/ 0 h 2205692"/>
              <a:gd name="connsiteX7" fmla="*/ 1817220 w 2573290"/>
              <a:gd name="connsiteY7" fmla="*/ 398910 h 2205692"/>
              <a:gd name="connsiteX0" fmla="*/ 1720103 w 2573290"/>
              <a:gd name="connsiteY0" fmla="*/ 429542 h 2205692"/>
              <a:gd name="connsiteX1" fmla="*/ 2573290 w 2573290"/>
              <a:gd name="connsiteY1" fmla="*/ 1441795 h 2205692"/>
              <a:gd name="connsiteX2" fmla="*/ 2013386 w 2573290"/>
              <a:gd name="connsiteY2" fmla="*/ 2205692 h 2205692"/>
              <a:gd name="connsiteX3" fmla="*/ 1241661 w 2573290"/>
              <a:gd name="connsiteY3" fmla="*/ 2128768 h 2205692"/>
              <a:gd name="connsiteX4" fmla="*/ 0 w 2573290"/>
              <a:gd name="connsiteY4" fmla="*/ 1239049 h 2205692"/>
              <a:gd name="connsiteX5" fmla="*/ 209893 w 2573290"/>
              <a:gd name="connsiteY5" fmla="*/ 211821 h 2205692"/>
              <a:gd name="connsiteX6" fmla="*/ 1050713 w 2573290"/>
              <a:gd name="connsiteY6" fmla="*/ 0 h 2205692"/>
              <a:gd name="connsiteX7" fmla="*/ 1720103 w 2573290"/>
              <a:gd name="connsiteY7" fmla="*/ 429542 h 2205692"/>
              <a:gd name="connsiteX0" fmla="*/ 1720103 w 2445539"/>
              <a:gd name="connsiteY0" fmla="*/ 429542 h 2205692"/>
              <a:gd name="connsiteX1" fmla="*/ 2445539 w 2445539"/>
              <a:gd name="connsiteY1" fmla="*/ 1375309 h 2205692"/>
              <a:gd name="connsiteX2" fmla="*/ 2013386 w 2445539"/>
              <a:gd name="connsiteY2" fmla="*/ 2205692 h 2205692"/>
              <a:gd name="connsiteX3" fmla="*/ 1241661 w 2445539"/>
              <a:gd name="connsiteY3" fmla="*/ 2128768 h 2205692"/>
              <a:gd name="connsiteX4" fmla="*/ 0 w 2445539"/>
              <a:gd name="connsiteY4" fmla="*/ 1239049 h 2205692"/>
              <a:gd name="connsiteX5" fmla="*/ 209893 w 2445539"/>
              <a:gd name="connsiteY5" fmla="*/ 211821 h 2205692"/>
              <a:gd name="connsiteX6" fmla="*/ 1050713 w 2445539"/>
              <a:gd name="connsiteY6" fmla="*/ 0 h 2205692"/>
              <a:gd name="connsiteX7" fmla="*/ 1720103 w 2445539"/>
              <a:gd name="connsiteY7" fmla="*/ 429542 h 2205692"/>
              <a:gd name="connsiteX0" fmla="*/ 1720103 w 2445539"/>
              <a:gd name="connsiteY0" fmla="*/ 429542 h 2139207"/>
              <a:gd name="connsiteX1" fmla="*/ 2445539 w 2445539"/>
              <a:gd name="connsiteY1" fmla="*/ 1375309 h 2139207"/>
              <a:gd name="connsiteX2" fmla="*/ 1885635 w 2445539"/>
              <a:gd name="connsiteY2" fmla="*/ 2139207 h 2139207"/>
              <a:gd name="connsiteX3" fmla="*/ 1241661 w 2445539"/>
              <a:gd name="connsiteY3" fmla="*/ 2128768 h 2139207"/>
              <a:gd name="connsiteX4" fmla="*/ 0 w 2445539"/>
              <a:gd name="connsiteY4" fmla="*/ 1239049 h 2139207"/>
              <a:gd name="connsiteX5" fmla="*/ 209893 w 2445539"/>
              <a:gd name="connsiteY5" fmla="*/ 211821 h 2139207"/>
              <a:gd name="connsiteX6" fmla="*/ 1050713 w 2445539"/>
              <a:gd name="connsiteY6" fmla="*/ 0 h 2139207"/>
              <a:gd name="connsiteX7" fmla="*/ 1720103 w 2445539"/>
              <a:gd name="connsiteY7" fmla="*/ 429542 h 2139207"/>
              <a:gd name="connsiteX0" fmla="*/ 1720103 w 2445539"/>
              <a:gd name="connsiteY0" fmla="*/ 429542 h 2139207"/>
              <a:gd name="connsiteX1" fmla="*/ 2445539 w 2445539"/>
              <a:gd name="connsiteY1" fmla="*/ 1375309 h 2139207"/>
              <a:gd name="connsiteX2" fmla="*/ 1885635 w 2445539"/>
              <a:gd name="connsiteY2" fmla="*/ 2139207 h 2139207"/>
              <a:gd name="connsiteX3" fmla="*/ 1147152 w 2445539"/>
              <a:gd name="connsiteY3" fmla="*/ 1998408 h 2139207"/>
              <a:gd name="connsiteX4" fmla="*/ 0 w 2445539"/>
              <a:gd name="connsiteY4" fmla="*/ 1239049 h 2139207"/>
              <a:gd name="connsiteX5" fmla="*/ 209893 w 2445539"/>
              <a:gd name="connsiteY5" fmla="*/ 211821 h 2139207"/>
              <a:gd name="connsiteX6" fmla="*/ 1050713 w 2445539"/>
              <a:gd name="connsiteY6" fmla="*/ 0 h 2139207"/>
              <a:gd name="connsiteX7" fmla="*/ 1720103 w 2445539"/>
              <a:gd name="connsiteY7" fmla="*/ 429542 h 2139207"/>
              <a:gd name="connsiteX0" fmla="*/ 1720103 w 2345811"/>
              <a:gd name="connsiteY0" fmla="*/ 429542 h 2139207"/>
              <a:gd name="connsiteX1" fmla="*/ 2345811 w 2345811"/>
              <a:gd name="connsiteY1" fmla="*/ 1566936 h 2139207"/>
              <a:gd name="connsiteX2" fmla="*/ 1885635 w 2345811"/>
              <a:gd name="connsiteY2" fmla="*/ 2139207 h 2139207"/>
              <a:gd name="connsiteX3" fmla="*/ 1147152 w 2345811"/>
              <a:gd name="connsiteY3" fmla="*/ 1998408 h 2139207"/>
              <a:gd name="connsiteX4" fmla="*/ 0 w 2345811"/>
              <a:gd name="connsiteY4" fmla="*/ 1239049 h 2139207"/>
              <a:gd name="connsiteX5" fmla="*/ 209893 w 2345811"/>
              <a:gd name="connsiteY5" fmla="*/ 211821 h 2139207"/>
              <a:gd name="connsiteX6" fmla="*/ 1050713 w 2345811"/>
              <a:gd name="connsiteY6" fmla="*/ 0 h 2139207"/>
              <a:gd name="connsiteX7" fmla="*/ 1720103 w 2345811"/>
              <a:gd name="connsiteY7" fmla="*/ 429542 h 2139207"/>
              <a:gd name="connsiteX0" fmla="*/ 1720103 w 2345811"/>
              <a:gd name="connsiteY0" fmla="*/ 429542 h 2172449"/>
              <a:gd name="connsiteX1" fmla="*/ 2345811 w 2345811"/>
              <a:gd name="connsiteY1" fmla="*/ 1566936 h 2172449"/>
              <a:gd name="connsiteX2" fmla="*/ 1949510 w 2345811"/>
              <a:gd name="connsiteY2" fmla="*/ 2172449 h 2172449"/>
              <a:gd name="connsiteX3" fmla="*/ 1147152 w 2345811"/>
              <a:gd name="connsiteY3" fmla="*/ 1998408 h 2172449"/>
              <a:gd name="connsiteX4" fmla="*/ 0 w 2345811"/>
              <a:gd name="connsiteY4" fmla="*/ 1239049 h 2172449"/>
              <a:gd name="connsiteX5" fmla="*/ 209893 w 2345811"/>
              <a:gd name="connsiteY5" fmla="*/ 211821 h 2172449"/>
              <a:gd name="connsiteX6" fmla="*/ 1050713 w 2345811"/>
              <a:gd name="connsiteY6" fmla="*/ 0 h 2172449"/>
              <a:gd name="connsiteX7" fmla="*/ 1720103 w 2345811"/>
              <a:gd name="connsiteY7" fmla="*/ 429542 h 2172449"/>
              <a:gd name="connsiteX0" fmla="*/ 1720103 w 2345811"/>
              <a:gd name="connsiteY0" fmla="*/ 496028 h 2238935"/>
              <a:gd name="connsiteX1" fmla="*/ 2345811 w 2345811"/>
              <a:gd name="connsiteY1" fmla="*/ 1633422 h 2238935"/>
              <a:gd name="connsiteX2" fmla="*/ 1949510 w 2345811"/>
              <a:gd name="connsiteY2" fmla="*/ 2238935 h 2238935"/>
              <a:gd name="connsiteX3" fmla="*/ 1147152 w 2345811"/>
              <a:gd name="connsiteY3" fmla="*/ 2064894 h 2238935"/>
              <a:gd name="connsiteX4" fmla="*/ 0 w 2345811"/>
              <a:gd name="connsiteY4" fmla="*/ 1305535 h 2238935"/>
              <a:gd name="connsiteX5" fmla="*/ 209893 w 2345811"/>
              <a:gd name="connsiteY5" fmla="*/ 278307 h 2238935"/>
              <a:gd name="connsiteX6" fmla="*/ 922963 w 2345811"/>
              <a:gd name="connsiteY6" fmla="*/ 0 h 2238935"/>
              <a:gd name="connsiteX7" fmla="*/ 1720103 w 2345811"/>
              <a:gd name="connsiteY7" fmla="*/ 496028 h 2238935"/>
              <a:gd name="connsiteX0" fmla="*/ 1717493 w 2345811"/>
              <a:gd name="connsiteY0" fmla="*/ 657024 h 2238935"/>
              <a:gd name="connsiteX1" fmla="*/ 2345811 w 2345811"/>
              <a:gd name="connsiteY1" fmla="*/ 1633422 h 2238935"/>
              <a:gd name="connsiteX2" fmla="*/ 1949510 w 2345811"/>
              <a:gd name="connsiteY2" fmla="*/ 2238935 h 2238935"/>
              <a:gd name="connsiteX3" fmla="*/ 1147152 w 2345811"/>
              <a:gd name="connsiteY3" fmla="*/ 2064894 h 2238935"/>
              <a:gd name="connsiteX4" fmla="*/ 0 w 2345811"/>
              <a:gd name="connsiteY4" fmla="*/ 1305535 h 2238935"/>
              <a:gd name="connsiteX5" fmla="*/ 209893 w 2345811"/>
              <a:gd name="connsiteY5" fmla="*/ 278307 h 2238935"/>
              <a:gd name="connsiteX6" fmla="*/ 922963 w 2345811"/>
              <a:gd name="connsiteY6" fmla="*/ 0 h 2238935"/>
              <a:gd name="connsiteX7" fmla="*/ 1717493 w 2345811"/>
              <a:gd name="connsiteY7" fmla="*/ 657024 h 2238935"/>
              <a:gd name="connsiteX0" fmla="*/ 1717493 w 2345811"/>
              <a:gd name="connsiteY0" fmla="*/ 396302 h 1978213"/>
              <a:gd name="connsiteX1" fmla="*/ 2345811 w 2345811"/>
              <a:gd name="connsiteY1" fmla="*/ 1372700 h 1978213"/>
              <a:gd name="connsiteX2" fmla="*/ 1949510 w 2345811"/>
              <a:gd name="connsiteY2" fmla="*/ 1978213 h 1978213"/>
              <a:gd name="connsiteX3" fmla="*/ 1147152 w 2345811"/>
              <a:gd name="connsiteY3" fmla="*/ 1804172 h 1978213"/>
              <a:gd name="connsiteX4" fmla="*/ 0 w 2345811"/>
              <a:gd name="connsiteY4" fmla="*/ 1044813 h 1978213"/>
              <a:gd name="connsiteX5" fmla="*/ 209893 w 2345811"/>
              <a:gd name="connsiteY5" fmla="*/ 17585 h 1978213"/>
              <a:gd name="connsiteX6" fmla="*/ 1111980 w 2345811"/>
              <a:gd name="connsiteY6" fmla="*/ 0 h 1978213"/>
              <a:gd name="connsiteX7" fmla="*/ 1717493 w 2345811"/>
              <a:gd name="connsiteY7" fmla="*/ 396302 h 1978213"/>
              <a:gd name="connsiteX0" fmla="*/ 1750734 w 2379052"/>
              <a:gd name="connsiteY0" fmla="*/ 396302 h 1978213"/>
              <a:gd name="connsiteX1" fmla="*/ 2379052 w 2379052"/>
              <a:gd name="connsiteY1" fmla="*/ 1372700 h 1978213"/>
              <a:gd name="connsiteX2" fmla="*/ 1982751 w 2379052"/>
              <a:gd name="connsiteY2" fmla="*/ 1978213 h 1978213"/>
              <a:gd name="connsiteX3" fmla="*/ 1180393 w 2379052"/>
              <a:gd name="connsiteY3" fmla="*/ 1804172 h 1978213"/>
              <a:gd name="connsiteX4" fmla="*/ 0 w 2379052"/>
              <a:gd name="connsiteY4" fmla="*/ 1108689 h 1978213"/>
              <a:gd name="connsiteX5" fmla="*/ 243134 w 2379052"/>
              <a:gd name="connsiteY5" fmla="*/ 17585 h 1978213"/>
              <a:gd name="connsiteX6" fmla="*/ 1145221 w 2379052"/>
              <a:gd name="connsiteY6" fmla="*/ 0 h 1978213"/>
              <a:gd name="connsiteX7" fmla="*/ 1750734 w 2379052"/>
              <a:gd name="connsiteY7" fmla="*/ 396302 h 1978213"/>
              <a:gd name="connsiteX0" fmla="*/ 1717493 w 2345811"/>
              <a:gd name="connsiteY0" fmla="*/ 396302 h 1978213"/>
              <a:gd name="connsiteX1" fmla="*/ 2345811 w 2345811"/>
              <a:gd name="connsiteY1" fmla="*/ 1372700 h 1978213"/>
              <a:gd name="connsiteX2" fmla="*/ 1949510 w 2345811"/>
              <a:gd name="connsiteY2" fmla="*/ 1978213 h 1978213"/>
              <a:gd name="connsiteX3" fmla="*/ 1147152 w 2345811"/>
              <a:gd name="connsiteY3" fmla="*/ 1804172 h 1978213"/>
              <a:gd name="connsiteX4" fmla="*/ 0 w 2345811"/>
              <a:gd name="connsiteY4" fmla="*/ 1044813 h 1978213"/>
              <a:gd name="connsiteX5" fmla="*/ 209893 w 2345811"/>
              <a:gd name="connsiteY5" fmla="*/ 17585 h 1978213"/>
              <a:gd name="connsiteX6" fmla="*/ 1111980 w 2345811"/>
              <a:gd name="connsiteY6" fmla="*/ 0 h 1978213"/>
              <a:gd name="connsiteX7" fmla="*/ 1717493 w 2345811"/>
              <a:gd name="connsiteY7" fmla="*/ 396302 h 1978213"/>
              <a:gd name="connsiteX0" fmla="*/ 1781369 w 2345811"/>
              <a:gd name="connsiteY0" fmla="*/ 429543 h 1978213"/>
              <a:gd name="connsiteX1" fmla="*/ 2345811 w 2345811"/>
              <a:gd name="connsiteY1" fmla="*/ 1372700 h 1978213"/>
              <a:gd name="connsiteX2" fmla="*/ 1949510 w 2345811"/>
              <a:gd name="connsiteY2" fmla="*/ 1978213 h 1978213"/>
              <a:gd name="connsiteX3" fmla="*/ 1147152 w 2345811"/>
              <a:gd name="connsiteY3" fmla="*/ 1804172 h 1978213"/>
              <a:gd name="connsiteX4" fmla="*/ 0 w 2345811"/>
              <a:gd name="connsiteY4" fmla="*/ 1044813 h 1978213"/>
              <a:gd name="connsiteX5" fmla="*/ 209893 w 2345811"/>
              <a:gd name="connsiteY5" fmla="*/ 17585 h 1978213"/>
              <a:gd name="connsiteX6" fmla="*/ 1111980 w 2345811"/>
              <a:gd name="connsiteY6" fmla="*/ 0 h 1978213"/>
              <a:gd name="connsiteX7" fmla="*/ 1781369 w 2345811"/>
              <a:gd name="connsiteY7" fmla="*/ 429543 h 1978213"/>
              <a:gd name="connsiteX0" fmla="*/ 1781369 w 2512024"/>
              <a:gd name="connsiteY0" fmla="*/ 429543 h 1978213"/>
              <a:gd name="connsiteX1" fmla="*/ 2512024 w 2512024"/>
              <a:gd name="connsiteY1" fmla="*/ 1053323 h 1978213"/>
              <a:gd name="connsiteX2" fmla="*/ 1949510 w 2512024"/>
              <a:gd name="connsiteY2" fmla="*/ 1978213 h 1978213"/>
              <a:gd name="connsiteX3" fmla="*/ 1147152 w 2512024"/>
              <a:gd name="connsiteY3" fmla="*/ 1804172 h 1978213"/>
              <a:gd name="connsiteX4" fmla="*/ 0 w 2512024"/>
              <a:gd name="connsiteY4" fmla="*/ 1044813 h 1978213"/>
              <a:gd name="connsiteX5" fmla="*/ 209893 w 2512024"/>
              <a:gd name="connsiteY5" fmla="*/ 17585 h 1978213"/>
              <a:gd name="connsiteX6" fmla="*/ 1111980 w 2512024"/>
              <a:gd name="connsiteY6" fmla="*/ 0 h 1978213"/>
              <a:gd name="connsiteX7" fmla="*/ 1781369 w 2512024"/>
              <a:gd name="connsiteY7" fmla="*/ 429543 h 1978213"/>
              <a:gd name="connsiteX0" fmla="*/ 1781369 w 2512024"/>
              <a:gd name="connsiteY0" fmla="*/ 429543 h 1804172"/>
              <a:gd name="connsiteX1" fmla="*/ 2512024 w 2512024"/>
              <a:gd name="connsiteY1" fmla="*/ 1053323 h 1804172"/>
              <a:gd name="connsiteX2" fmla="*/ 2049237 w 2512024"/>
              <a:gd name="connsiteY2" fmla="*/ 1786587 h 1804172"/>
              <a:gd name="connsiteX3" fmla="*/ 1147152 w 2512024"/>
              <a:gd name="connsiteY3" fmla="*/ 1804172 h 1804172"/>
              <a:gd name="connsiteX4" fmla="*/ 0 w 2512024"/>
              <a:gd name="connsiteY4" fmla="*/ 1044813 h 1804172"/>
              <a:gd name="connsiteX5" fmla="*/ 209893 w 2512024"/>
              <a:gd name="connsiteY5" fmla="*/ 17585 h 1804172"/>
              <a:gd name="connsiteX6" fmla="*/ 1111980 w 2512024"/>
              <a:gd name="connsiteY6" fmla="*/ 0 h 1804172"/>
              <a:gd name="connsiteX7" fmla="*/ 1781369 w 2512024"/>
              <a:gd name="connsiteY7" fmla="*/ 429543 h 1804172"/>
              <a:gd name="connsiteX0" fmla="*/ 1781369 w 2512024"/>
              <a:gd name="connsiteY0" fmla="*/ 429543 h 1804172"/>
              <a:gd name="connsiteX1" fmla="*/ 2512024 w 2512024"/>
              <a:gd name="connsiteY1" fmla="*/ 1053323 h 1804172"/>
              <a:gd name="connsiteX2" fmla="*/ 2115722 w 2512024"/>
              <a:gd name="connsiteY2" fmla="*/ 1658835 h 1804172"/>
              <a:gd name="connsiteX3" fmla="*/ 1147152 w 2512024"/>
              <a:gd name="connsiteY3" fmla="*/ 1804172 h 1804172"/>
              <a:gd name="connsiteX4" fmla="*/ 0 w 2512024"/>
              <a:gd name="connsiteY4" fmla="*/ 1044813 h 1804172"/>
              <a:gd name="connsiteX5" fmla="*/ 209893 w 2512024"/>
              <a:gd name="connsiteY5" fmla="*/ 17585 h 1804172"/>
              <a:gd name="connsiteX6" fmla="*/ 1111980 w 2512024"/>
              <a:gd name="connsiteY6" fmla="*/ 0 h 1804172"/>
              <a:gd name="connsiteX7" fmla="*/ 1781369 w 2512024"/>
              <a:gd name="connsiteY7" fmla="*/ 429543 h 1804172"/>
              <a:gd name="connsiteX0" fmla="*/ 1781369 w 2512024"/>
              <a:gd name="connsiteY0" fmla="*/ 429543 h 1742906"/>
              <a:gd name="connsiteX1" fmla="*/ 2512024 w 2512024"/>
              <a:gd name="connsiteY1" fmla="*/ 1053323 h 1742906"/>
              <a:gd name="connsiteX2" fmla="*/ 2115722 w 2512024"/>
              <a:gd name="connsiteY2" fmla="*/ 1658835 h 1742906"/>
              <a:gd name="connsiteX3" fmla="*/ 1341387 w 2512024"/>
              <a:gd name="connsiteY3" fmla="*/ 1742906 h 1742906"/>
              <a:gd name="connsiteX4" fmla="*/ 0 w 2512024"/>
              <a:gd name="connsiteY4" fmla="*/ 1044813 h 1742906"/>
              <a:gd name="connsiteX5" fmla="*/ 209893 w 2512024"/>
              <a:gd name="connsiteY5" fmla="*/ 17585 h 1742906"/>
              <a:gd name="connsiteX6" fmla="*/ 1111980 w 2512024"/>
              <a:gd name="connsiteY6" fmla="*/ 0 h 1742906"/>
              <a:gd name="connsiteX7" fmla="*/ 1781369 w 2512024"/>
              <a:gd name="connsiteY7" fmla="*/ 429543 h 1742906"/>
              <a:gd name="connsiteX0" fmla="*/ 1717493 w 2448148"/>
              <a:gd name="connsiteY0" fmla="*/ 429543 h 1742906"/>
              <a:gd name="connsiteX1" fmla="*/ 2448148 w 2448148"/>
              <a:gd name="connsiteY1" fmla="*/ 1053323 h 1742906"/>
              <a:gd name="connsiteX2" fmla="*/ 2051846 w 2448148"/>
              <a:gd name="connsiteY2" fmla="*/ 1658835 h 1742906"/>
              <a:gd name="connsiteX3" fmla="*/ 1277511 w 2448148"/>
              <a:gd name="connsiteY3" fmla="*/ 1742906 h 1742906"/>
              <a:gd name="connsiteX4" fmla="*/ 0 w 2448148"/>
              <a:gd name="connsiteY4" fmla="*/ 1078056 h 1742906"/>
              <a:gd name="connsiteX5" fmla="*/ 146017 w 2448148"/>
              <a:gd name="connsiteY5" fmla="*/ 17585 h 1742906"/>
              <a:gd name="connsiteX6" fmla="*/ 1048104 w 2448148"/>
              <a:gd name="connsiteY6" fmla="*/ 0 h 1742906"/>
              <a:gd name="connsiteX7" fmla="*/ 1717493 w 2448148"/>
              <a:gd name="connsiteY7" fmla="*/ 429543 h 1742906"/>
              <a:gd name="connsiteX0" fmla="*/ 1717493 w 2448148"/>
              <a:gd name="connsiteY0" fmla="*/ 445201 h 1758564"/>
              <a:gd name="connsiteX1" fmla="*/ 2448148 w 2448148"/>
              <a:gd name="connsiteY1" fmla="*/ 1068981 h 1758564"/>
              <a:gd name="connsiteX2" fmla="*/ 2051846 w 2448148"/>
              <a:gd name="connsiteY2" fmla="*/ 1674493 h 1758564"/>
              <a:gd name="connsiteX3" fmla="*/ 1277511 w 2448148"/>
              <a:gd name="connsiteY3" fmla="*/ 1758564 h 1758564"/>
              <a:gd name="connsiteX4" fmla="*/ 0 w 2448148"/>
              <a:gd name="connsiteY4" fmla="*/ 1093714 h 1758564"/>
              <a:gd name="connsiteX5" fmla="*/ 82142 w 2448148"/>
              <a:gd name="connsiteY5" fmla="*/ 0 h 1758564"/>
              <a:gd name="connsiteX6" fmla="*/ 1048104 w 2448148"/>
              <a:gd name="connsiteY6" fmla="*/ 15658 h 1758564"/>
              <a:gd name="connsiteX7" fmla="*/ 1717493 w 2448148"/>
              <a:gd name="connsiteY7" fmla="*/ 445201 h 1758564"/>
              <a:gd name="connsiteX0" fmla="*/ 1717493 w 2448148"/>
              <a:gd name="connsiteY0" fmla="*/ 493419 h 1806782"/>
              <a:gd name="connsiteX1" fmla="*/ 2448148 w 2448148"/>
              <a:gd name="connsiteY1" fmla="*/ 1117199 h 1806782"/>
              <a:gd name="connsiteX2" fmla="*/ 2051846 w 2448148"/>
              <a:gd name="connsiteY2" fmla="*/ 1722711 h 1806782"/>
              <a:gd name="connsiteX3" fmla="*/ 1277511 w 2448148"/>
              <a:gd name="connsiteY3" fmla="*/ 1806782 h 1806782"/>
              <a:gd name="connsiteX4" fmla="*/ 0 w 2448148"/>
              <a:gd name="connsiteY4" fmla="*/ 1141932 h 1806782"/>
              <a:gd name="connsiteX5" fmla="*/ 82142 w 2448148"/>
              <a:gd name="connsiteY5" fmla="*/ 48218 h 1806782"/>
              <a:gd name="connsiteX6" fmla="*/ 1081346 w 2448148"/>
              <a:gd name="connsiteY6" fmla="*/ 0 h 1806782"/>
              <a:gd name="connsiteX7" fmla="*/ 1717493 w 2448148"/>
              <a:gd name="connsiteY7" fmla="*/ 493419 h 1806782"/>
              <a:gd name="connsiteX0" fmla="*/ 1975604 w 2448148"/>
              <a:gd name="connsiteY0" fmla="*/ 465395 h 1806782"/>
              <a:gd name="connsiteX1" fmla="*/ 2448148 w 2448148"/>
              <a:gd name="connsiteY1" fmla="*/ 1117199 h 1806782"/>
              <a:gd name="connsiteX2" fmla="*/ 2051846 w 2448148"/>
              <a:gd name="connsiteY2" fmla="*/ 1722711 h 1806782"/>
              <a:gd name="connsiteX3" fmla="*/ 1277511 w 2448148"/>
              <a:gd name="connsiteY3" fmla="*/ 1806782 h 1806782"/>
              <a:gd name="connsiteX4" fmla="*/ 0 w 2448148"/>
              <a:gd name="connsiteY4" fmla="*/ 1141932 h 1806782"/>
              <a:gd name="connsiteX5" fmla="*/ 82142 w 2448148"/>
              <a:gd name="connsiteY5" fmla="*/ 48218 h 1806782"/>
              <a:gd name="connsiteX6" fmla="*/ 1081346 w 2448148"/>
              <a:gd name="connsiteY6" fmla="*/ 0 h 1806782"/>
              <a:gd name="connsiteX7" fmla="*/ 1975604 w 2448148"/>
              <a:gd name="connsiteY7" fmla="*/ 465395 h 1806782"/>
              <a:gd name="connsiteX0" fmla="*/ 1975604 w 2448148"/>
              <a:gd name="connsiteY0" fmla="*/ 465395 h 1742906"/>
              <a:gd name="connsiteX1" fmla="*/ 2448148 w 2448148"/>
              <a:gd name="connsiteY1" fmla="*/ 1117199 h 1742906"/>
              <a:gd name="connsiteX2" fmla="*/ 2051846 w 2448148"/>
              <a:gd name="connsiteY2" fmla="*/ 1722711 h 1742906"/>
              <a:gd name="connsiteX3" fmla="*/ 1310754 w 2448148"/>
              <a:gd name="connsiteY3" fmla="*/ 1742906 h 1742906"/>
              <a:gd name="connsiteX4" fmla="*/ 0 w 2448148"/>
              <a:gd name="connsiteY4" fmla="*/ 1141932 h 1742906"/>
              <a:gd name="connsiteX5" fmla="*/ 82142 w 2448148"/>
              <a:gd name="connsiteY5" fmla="*/ 48218 h 1742906"/>
              <a:gd name="connsiteX6" fmla="*/ 1081346 w 2448148"/>
              <a:gd name="connsiteY6" fmla="*/ 0 h 1742906"/>
              <a:gd name="connsiteX7" fmla="*/ 1975604 w 2448148"/>
              <a:gd name="connsiteY7" fmla="*/ 465395 h 1742906"/>
              <a:gd name="connsiteX0" fmla="*/ 1975604 w 2448148"/>
              <a:gd name="connsiteY0" fmla="*/ 465395 h 1753344"/>
              <a:gd name="connsiteX1" fmla="*/ 2448148 w 2448148"/>
              <a:gd name="connsiteY1" fmla="*/ 1117199 h 1753344"/>
              <a:gd name="connsiteX2" fmla="*/ 1954728 w 2448148"/>
              <a:gd name="connsiteY2" fmla="*/ 1753344 h 1753344"/>
              <a:gd name="connsiteX3" fmla="*/ 1310754 w 2448148"/>
              <a:gd name="connsiteY3" fmla="*/ 1742906 h 1753344"/>
              <a:gd name="connsiteX4" fmla="*/ 0 w 2448148"/>
              <a:gd name="connsiteY4" fmla="*/ 1141932 h 1753344"/>
              <a:gd name="connsiteX5" fmla="*/ 82142 w 2448148"/>
              <a:gd name="connsiteY5" fmla="*/ 48218 h 1753344"/>
              <a:gd name="connsiteX6" fmla="*/ 1081346 w 2448148"/>
              <a:gd name="connsiteY6" fmla="*/ 0 h 1753344"/>
              <a:gd name="connsiteX7" fmla="*/ 1975604 w 2448148"/>
              <a:gd name="connsiteY7" fmla="*/ 465395 h 1753344"/>
              <a:gd name="connsiteX0" fmla="*/ 1975604 w 2448148"/>
              <a:gd name="connsiteY0" fmla="*/ 465395 h 1753344"/>
              <a:gd name="connsiteX1" fmla="*/ 2448148 w 2448148"/>
              <a:gd name="connsiteY1" fmla="*/ 1117199 h 1753344"/>
              <a:gd name="connsiteX2" fmla="*/ 1954728 w 2448148"/>
              <a:gd name="connsiteY2" fmla="*/ 1753344 h 1753344"/>
              <a:gd name="connsiteX3" fmla="*/ 1119128 w 2448148"/>
              <a:gd name="connsiteY3" fmla="*/ 1643178 h 1753344"/>
              <a:gd name="connsiteX4" fmla="*/ 0 w 2448148"/>
              <a:gd name="connsiteY4" fmla="*/ 1141932 h 1753344"/>
              <a:gd name="connsiteX5" fmla="*/ 82142 w 2448148"/>
              <a:gd name="connsiteY5" fmla="*/ 48218 h 1753344"/>
              <a:gd name="connsiteX6" fmla="*/ 1081346 w 2448148"/>
              <a:gd name="connsiteY6" fmla="*/ 0 h 1753344"/>
              <a:gd name="connsiteX7" fmla="*/ 1975604 w 2448148"/>
              <a:gd name="connsiteY7" fmla="*/ 465395 h 1753344"/>
              <a:gd name="connsiteX0" fmla="*/ 1975604 w 2448148"/>
              <a:gd name="connsiteY0" fmla="*/ 465395 h 1686859"/>
              <a:gd name="connsiteX1" fmla="*/ 2448148 w 2448148"/>
              <a:gd name="connsiteY1" fmla="*/ 1117199 h 1686859"/>
              <a:gd name="connsiteX2" fmla="*/ 1826978 w 2448148"/>
              <a:gd name="connsiteY2" fmla="*/ 1686859 h 1686859"/>
              <a:gd name="connsiteX3" fmla="*/ 1119128 w 2448148"/>
              <a:gd name="connsiteY3" fmla="*/ 1643178 h 1686859"/>
              <a:gd name="connsiteX4" fmla="*/ 0 w 2448148"/>
              <a:gd name="connsiteY4" fmla="*/ 1141932 h 1686859"/>
              <a:gd name="connsiteX5" fmla="*/ 82142 w 2448148"/>
              <a:gd name="connsiteY5" fmla="*/ 48218 h 1686859"/>
              <a:gd name="connsiteX6" fmla="*/ 1081346 w 2448148"/>
              <a:gd name="connsiteY6" fmla="*/ 0 h 1686859"/>
              <a:gd name="connsiteX7" fmla="*/ 1975604 w 2448148"/>
              <a:gd name="connsiteY7" fmla="*/ 465395 h 1686859"/>
              <a:gd name="connsiteX0" fmla="*/ 1975604 w 2317787"/>
              <a:gd name="connsiteY0" fmla="*/ 465395 h 1686859"/>
              <a:gd name="connsiteX1" fmla="*/ 2317787 w 2317787"/>
              <a:gd name="connsiteY1" fmla="*/ 1211706 h 1686859"/>
              <a:gd name="connsiteX2" fmla="*/ 1826978 w 2317787"/>
              <a:gd name="connsiteY2" fmla="*/ 1686859 h 1686859"/>
              <a:gd name="connsiteX3" fmla="*/ 1119128 w 2317787"/>
              <a:gd name="connsiteY3" fmla="*/ 1643178 h 1686859"/>
              <a:gd name="connsiteX4" fmla="*/ 0 w 2317787"/>
              <a:gd name="connsiteY4" fmla="*/ 1141932 h 1686859"/>
              <a:gd name="connsiteX5" fmla="*/ 82142 w 2317787"/>
              <a:gd name="connsiteY5" fmla="*/ 48218 h 1686859"/>
              <a:gd name="connsiteX6" fmla="*/ 1081346 w 2317787"/>
              <a:gd name="connsiteY6" fmla="*/ 0 h 1686859"/>
              <a:gd name="connsiteX7" fmla="*/ 1975604 w 2317787"/>
              <a:gd name="connsiteY7" fmla="*/ 465395 h 1686859"/>
              <a:gd name="connsiteX0" fmla="*/ 2133989 w 2317787"/>
              <a:gd name="connsiteY0" fmla="*/ 628998 h 1686859"/>
              <a:gd name="connsiteX1" fmla="*/ 2317787 w 2317787"/>
              <a:gd name="connsiteY1" fmla="*/ 1211706 h 1686859"/>
              <a:gd name="connsiteX2" fmla="*/ 1826978 w 2317787"/>
              <a:gd name="connsiteY2" fmla="*/ 1686859 h 1686859"/>
              <a:gd name="connsiteX3" fmla="*/ 1119128 w 2317787"/>
              <a:gd name="connsiteY3" fmla="*/ 1643178 h 1686859"/>
              <a:gd name="connsiteX4" fmla="*/ 0 w 2317787"/>
              <a:gd name="connsiteY4" fmla="*/ 1141932 h 1686859"/>
              <a:gd name="connsiteX5" fmla="*/ 82142 w 2317787"/>
              <a:gd name="connsiteY5" fmla="*/ 48218 h 1686859"/>
              <a:gd name="connsiteX6" fmla="*/ 1081346 w 2317787"/>
              <a:gd name="connsiteY6" fmla="*/ 0 h 1686859"/>
              <a:gd name="connsiteX7" fmla="*/ 2133989 w 2317787"/>
              <a:gd name="connsiteY7" fmla="*/ 628998 h 1686859"/>
              <a:gd name="connsiteX0" fmla="*/ 2133989 w 2317787"/>
              <a:gd name="connsiteY0" fmla="*/ 631608 h 1689469"/>
              <a:gd name="connsiteX1" fmla="*/ 2317787 w 2317787"/>
              <a:gd name="connsiteY1" fmla="*/ 1214316 h 1689469"/>
              <a:gd name="connsiteX2" fmla="*/ 1826978 w 2317787"/>
              <a:gd name="connsiteY2" fmla="*/ 1689469 h 1689469"/>
              <a:gd name="connsiteX3" fmla="*/ 1119128 w 2317787"/>
              <a:gd name="connsiteY3" fmla="*/ 1645788 h 1689469"/>
              <a:gd name="connsiteX4" fmla="*/ 0 w 2317787"/>
              <a:gd name="connsiteY4" fmla="*/ 1144542 h 1689469"/>
              <a:gd name="connsiteX5" fmla="*/ 82142 w 2317787"/>
              <a:gd name="connsiteY5" fmla="*/ 50828 h 1689469"/>
              <a:gd name="connsiteX6" fmla="*/ 920353 w 2317787"/>
              <a:gd name="connsiteY6" fmla="*/ 0 h 1689469"/>
              <a:gd name="connsiteX7" fmla="*/ 2133989 w 2317787"/>
              <a:gd name="connsiteY7" fmla="*/ 631608 h 1689469"/>
              <a:gd name="connsiteX0" fmla="*/ 2133989 w 2317787"/>
              <a:gd name="connsiteY0" fmla="*/ 631608 h 1689469"/>
              <a:gd name="connsiteX1" fmla="*/ 2317787 w 2317787"/>
              <a:gd name="connsiteY1" fmla="*/ 1214316 h 1689469"/>
              <a:gd name="connsiteX2" fmla="*/ 1826978 w 2317787"/>
              <a:gd name="connsiteY2" fmla="*/ 1689469 h 1689469"/>
              <a:gd name="connsiteX3" fmla="*/ 1119128 w 2317787"/>
              <a:gd name="connsiteY3" fmla="*/ 1645788 h 1689469"/>
              <a:gd name="connsiteX4" fmla="*/ 0 w 2317787"/>
              <a:gd name="connsiteY4" fmla="*/ 1144542 h 1689469"/>
              <a:gd name="connsiteX5" fmla="*/ 79532 w 2317787"/>
              <a:gd name="connsiteY5" fmla="*/ 211822 h 1689469"/>
              <a:gd name="connsiteX6" fmla="*/ 920353 w 2317787"/>
              <a:gd name="connsiteY6" fmla="*/ 0 h 1689469"/>
              <a:gd name="connsiteX7" fmla="*/ 2133989 w 2317787"/>
              <a:gd name="connsiteY7" fmla="*/ 631608 h 1689469"/>
              <a:gd name="connsiteX0" fmla="*/ 2103356 w 2287154"/>
              <a:gd name="connsiteY0" fmla="*/ 631608 h 1689469"/>
              <a:gd name="connsiteX1" fmla="*/ 2287154 w 2287154"/>
              <a:gd name="connsiteY1" fmla="*/ 1214316 h 1689469"/>
              <a:gd name="connsiteX2" fmla="*/ 1796345 w 2287154"/>
              <a:gd name="connsiteY2" fmla="*/ 1689469 h 1689469"/>
              <a:gd name="connsiteX3" fmla="*/ 1088495 w 2287154"/>
              <a:gd name="connsiteY3" fmla="*/ 1645788 h 1689469"/>
              <a:gd name="connsiteX4" fmla="*/ 0 w 2287154"/>
              <a:gd name="connsiteY4" fmla="*/ 1241659 h 1689469"/>
              <a:gd name="connsiteX5" fmla="*/ 48899 w 2287154"/>
              <a:gd name="connsiteY5" fmla="*/ 211822 h 1689469"/>
              <a:gd name="connsiteX6" fmla="*/ 889720 w 2287154"/>
              <a:gd name="connsiteY6" fmla="*/ 0 h 1689469"/>
              <a:gd name="connsiteX7" fmla="*/ 2103356 w 2287154"/>
              <a:gd name="connsiteY7" fmla="*/ 631608 h 1689469"/>
              <a:gd name="connsiteX0" fmla="*/ 2103356 w 2287154"/>
              <a:gd name="connsiteY0" fmla="*/ 631608 h 1742906"/>
              <a:gd name="connsiteX1" fmla="*/ 2287154 w 2287154"/>
              <a:gd name="connsiteY1" fmla="*/ 1214316 h 1742906"/>
              <a:gd name="connsiteX2" fmla="*/ 1796345 w 2287154"/>
              <a:gd name="connsiteY2" fmla="*/ 1689469 h 1742906"/>
              <a:gd name="connsiteX3" fmla="*/ 1119126 w 2287154"/>
              <a:gd name="connsiteY3" fmla="*/ 1742906 h 1742906"/>
              <a:gd name="connsiteX4" fmla="*/ 0 w 2287154"/>
              <a:gd name="connsiteY4" fmla="*/ 1241659 h 1742906"/>
              <a:gd name="connsiteX5" fmla="*/ 48899 w 2287154"/>
              <a:gd name="connsiteY5" fmla="*/ 211822 h 1742906"/>
              <a:gd name="connsiteX6" fmla="*/ 889720 w 2287154"/>
              <a:gd name="connsiteY6" fmla="*/ 0 h 1742906"/>
              <a:gd name="connsiteX7" fmla="*/ 2103356 w 2287154"/>
              <a:gd name="connsiteY7" fmla="*/ 631608 h 1742906"/>
              <a:gd name="connsiteX0" fmla="*/ 2103356 w 2287154"/>
              <a:gd name="connsiteY0" fmla="*/ 534491 h 1645789"/>
              <a:gd name="connsiteX1" fmla="*/ 2287154 w 2287154"/>
              <a:gd name="connsiteY1" fmla="*/ 1117199 h 1645789"/>
              <a:gd name="connsiteX2" fmla="*/ 1796345 w 2287154"/>
              <a:gd name="connsiteY2" fmla="*/ 1592352 h 1645789"/>
              <a:gd name="connsiteX3" fmla="*/ 1119126 w 2287154"/>
              <a:gd name="connsiteY3" fmla="*/ 1645789 h 1645789"/>
              <a:gd name="connsiteX4" fmla="*/ 0 w 2287154"/>
              <a:gd name="connsiteY4" fmla="*/ 1144542 h 1645789"/>
              <a:gd name="connsiteX5" fmla="*/ 48899 w 2287154"/>
              <a:gd name="connsiteY5" fmla="*/ 114705 h 1645789"/>
              <a:gd name="connsiteX6" fmla="*/ 920352 w 2287154"/>
              <a:gd name="connsiteY6" fmla="*/ 0 h 1645789"/>
              <a:gd name="connsiteX7" fmla="*/ 2103356 w 2287154"/>
              <a:gd name="connsiteY7" fmla="*/ 534491 h 1645789"/>
              <a:gd name="connsiteX0" fmla="*/ 2103356 w 2287154"/>
              <a:gd name="connsiteY0" fmla="*/ 503857 h 1615155"/>
              <a:gd name="connsiteX1" fmla="*/ 2287154 w 2287154"/>
              <a:gd name="connsiteY1" fmla="*/ 1086565 h 1615155"/>
              <a:gd name="connsiteX2" fmla="*/ 1796345 w 2287154"/>
              <a:gd name="connsiteY2" fmla="*/ 1561718 h 1615155"/>
              <a:gd name="connsiteX3" fmla="*/ 1119126 w 2287154"/>
              <a:gd name="connsiteY3" fmla="*/ 1615155 h 1615155"/>
              <a:gd name="connsiteX4" fmla="*/ 0 w 2287154"/>
              <a:gd name="connsiteY4" fmla="*/ 1113908 h 1615155"/>
              <a:gd name="connsiteX5" fmla="*/ 48899 w 2287154"/>
              <a:gd name="connsiteY5" fmla="*/ 84071 h 1615155"/>
              <a:gd name="connsiteX6" fmla="*/ 823233 w 2287154"/>
              <a:gd name="connsiteY6" fmla="*/ 0 h 1615155"/>
              <a:gd name="connsiteX7" fmla="*/ 2103356 w 2287154"/>
              <a:gd name="connsiteY7" fmla="*/ 503857 h 1615155"/>
              <a:gd name="connsiteX0" fmla="*/ 2103356 w 2287154"/>
              <a:gd name="connsiteY0" fmla="*/ 567732 h 1679030"/>
              <a:gd name="connsiteX1" fmla="*/ 2287154 w 2287154"/>
              <a:gd name="connsiteY1" fmla="*/ 1150440 h 1679030"/>
              <a:gd name="connsiteX2" fmla="*/ 1796345 w 2287154"/>
              <a:gd name="connsiteY2" fmla="*/ 1625593 h 1679030"/>
              <a:gd name="connsiteX3" fmla="*/ 1119126 w 2287154"/>
              <a:gd name="connsiteY3" fmla="*/ 1679030 h 1679030"/>
              <a:gd name="connsiteX4" fmla="*/ 0 w 2287154"/>
              <a:gd name="connsiteY4" fmla="*/ 1177783 h 1679030"/>
              <a:gd name="connsiteX5" fmla="*/ 48899 w 2287154"/>
              <a:gd name="connsiteY5" fmla="*/ 147946 h 1679030"/>
              <a:gd name="connsiteX6" fmla="*/ 856476 w 2287154"/>
              <a:gd name="connsiteY6" fmla="*/ 0 h 1679030"/>
              <a:gd name="connsiteX7" fmla="*/ 2103356 w 2287154"/>
              <a:gd name="connsiteY7" fmla="*/ 567732 h 1679030"/>
              <a:gd name="connsiteX0" fmla="*/ 2151576 w 2335374"/>
              <a:gd name="connsiteY0" fmla="*/ 567732 h 1679030"/>
              <a:gd name="connsiteX1" fmla="*/ 2335374 w 2335374"/>
              <a:gd name="connsiteY1" fmla="*/ 1150440 h 1679030"/>
              <a:gd name="connsiteX2" fmla="*/ 1844565 w 2335374"/>
              <a:gd name="connsiteY2" fmla="*/ 1625593 h 1679030"/>
              <a:gd name="connsiteX3" fmla="*/ 1167346 w 2335374"/>
              <a:gd name="connsiteY3" fmla="*/ 1679030 h 1679030"/>
              <a:gd name="connsiteX4" fmla="*/ 48220 w 2335374"/>
              <a:gd name="connsiteY4" fmla="*/ 1177783 h 1679030"/>
              <a:gd name="connsiteX5" fmla="*/ 0 w 2335374"/>
              <a:gd name="connsiteY5" fmla="*/ 178579 h 1679030"/>
              <a:gd name="connsiteX6" fmla="*/ 904696 w 2335374"/>
              <a:gd name="connsiteY6" fmla="*/ 0 h 1679030"/>
              <a:gd name="connsiteX7" fmla="*/ 2151576 w 2335374"/>
              <a:gd name="connsiteY7" fmla="*/ 567732 h 1679030"/>
              <a:gd name="connsiteX0" fmla="*/ 2151576 w 2335374"/>
              <a:gd name="connsiteY0" fmla="*/ 567732 h 1679030"/>
              <a:gd name="connsiteX1" fmla="*/ 2335374 w 2335374"/>
              <a:gd name="connsiteY1" fmla="*/ 1150440 h 1679030"/>
              <a:gd name="connsiteX2" fmla="*/ 1844565 w 2335374"/>
              <a:gd name="connsiteY2" fmla="*/ 1625593 h 1679030"/>
              <a:gd name="connsiteX3" fmla="*/ 1167346 w 2335374"/>
              <a:gd name="connsiteY3" fmla="*/ 1679030 h 1679030"/>
              <a:gd name="connsiteX4" fmla="*/ 14976 w 2335374"/>
              <a:gd name="connsiteY4" fmla="*/ 1241659 h 1679030"/>
              <a:gd name="connsiteX5" fmla="*/ 0 w 2335374"/>
              <a:gd name="connsiteY5" fmla="*/ 178579 h 1679030"/>
              <a:gd name="connsiteX6" fmla="*/ 904696 w 2335374"/>
              <a:gd name="connsiteY6" fmla="*/ 0 h 1679030"/>
              <a:gd name="connsiteX7" fmla="*/ 2151576 w 2335374"/>
              <a:gd name="connsiteY7" fmla="*/ 567732 h 1679030"/>
              <a:gd name="connsiteX0" fmla="*/ 2151576 w 2335374"/>
              <a:gd name="connsiteY0" fmla="*/ 567732 h 1679030"/>
              <a:gd name="connsiteX1" fmla="*/ 2335374 w 2335374"/>
              <a:gd name="connsiteY1" fmla="*/ 1150440 h 1679030"/>
              <a:gd name="connsiteX2" fmla="*/ 1844565 w 2335374"/>
              <a:gd name="connsiteY2" fmla="*/ 1625593 h 1679030"/>
              <a:gd name="connsiteX3" fmla="*/ 1167346 w 2335374"/>
              <a:gd name="connsiteY3" fmla="*/ 1679030 h 1679030"/>
              <a:gd name="connsiteX4" fmla="*/ 14976 w 2335374"/>
              <a:gd name="connsiteY4" fmla="*/ 1241659 h 1679030"/>
              <a:gd name="connsiteX5" fmla="*/ 0 w 2335374"/>
              <a:gd name="connsiteY5" fmla="*/ 178579 h 1679030"/>
              <a:gd name="connsiteX6" fmla="*/ 904696 w 2335374"/>
              <a:gd name="connsiteY6" fmla="*/ 0 h 1679030"/>
              <a:gd name="connsiteX7" fmla="*/ 2151576 w 2335374"/>
              <a:gd name="connsiteY7" fmla="*/ 567732 h 1679030"/>
              <a:gd name="connsiteX0" fmla="*/ 2151576 w 2335374"/>
              <a:gd name="connsiteY0" fmla="*/ 470614 h 1581912"/>
              <a:gd name="connsiteX1" fmla="*/ 2335374 w 2335374"/>
              <a:gd name="connsiteY1" fmla="*/ 1053322 h 1581912"/>
              <a:gd name="connsiteX2" fmla="*/ 1844565 w 2335374"/>
              <a:gd name="connsiteY2" fmla="*/ 1528475 h 1581912"/>
              <a:gd name="connsiteX3" fmla="*/ 1167346 w 2335374"/>
              <a:gd name="connsiteY3" fmla="*/ 1581912 h 1581912"/>
              <a:gd name="connsiteX4" fmla="*/ 14976 w 2335374"/>
              <a:gd name="connsiteY4" fmla="*/ 1144541 h 1581912"/>
              <a:gd name="connsiteX5" fmla="*/ 0 w 2335374"/>
              <a:gd name="connsiteY5" fmla="*/ 81461 h 1581912"/>
              <a:gd name="connsiteX6" fmla="*/ 935329 w 2335374"/>
              <a:gd name="connsiteY6" fmla="*/ 0 h 1581912"/>
              <a:gd name="connsiteX7" fmla="*/ 2151576 w 2335374"/>
              <a:gd name="connsiteY7" fmla="*/ 470614 h 1581912"/>
              <a:gd name="connsiteX0" fmla="*/ 2215450 w 2335374"/>
              <a:gd name="connsiteY0" fmla="*/ 503857 h 1581912"/>
              <a:gd name="connsiteX1" fmla="*/ 2335374 w 2335374"/>
              <a:gd name="connsiteY1" fmla="*/ 1053322 h 1581912"/>
              <a:gd name="connsiteX2" fmla="*/ 1844565 w 2335374"/>
              <a:gd name="connsiteY2" fmla="*/ 1528475 h 1581912"/>
              <a:gd name="connsiteX3" fmla="*/ 1167346 w 2335374"/>
              <a:gd name="connsiteY3" fmla="*/ 1581912 h 1581912"/>
              <a:gd name="connsiteX4" fmla="*/ 14976 w 2335374"/>
              <a:gd name="connsiteY4" fmla="*/ 1144541 h 1581912"/>
              <a:gd name="connsiteX5" fmla="*/ 0 w 2335374"/>
              <a:gd name="connsiteY5" fmla="*/ 81461 h 1581912"/>
              <a:gd name="connsiteX6" fmla="*/ 935329 w 2335374"/>
              <a:gd name="connsiteY6" fmla="*/ 0 h 1581912"/>
              <a:gd name="connsiteX7" fmla="*/ 2215450 w 2335374"/>
              <a:gd name="connsiteY7" fmla="*/ 503857 h 1581912"/>
              <a:gd name="connsiteX0" fmla="*/ 2215450 w 2463124"/>
              <a:gd name="connsiteY0" fmla="*/ 503857 h 1581912"/>
              <a:gd name="connsiteX1" fmla="*/ 2463124 w 2463124"/>
              <a:gd name="connsiteY1" fmla="*/ 1119808 h 1581912"/>
              <a:gd name="connsiteX2" fmla="*/ 1844565 w 2463124"/>
              <a:gd name="connsiteY2" fmla="*/ 1528475 h 1581912"/>
              <a:gd name="connsiteX3" fmla="*/ 1167346 w 2463124"/>
              <a:gd name="connsiteY3" fmla="*/ 1581912 h 1581912"/>
              <a:gd name="connsiteX4" fmla="*/ 14976 w 2463124"/>
              <a:gd name="connsiteY4" fmla="*/ 1144541 h 1581912"/>
              <a:gd name="connsiteX5" fmla="*/ 0 w 2463124"/>
              <a:gd name="connsiteY5" fmla="*/ 81461 h 1581912"/>
              <a:gd name="connsiteX6" fmla="*/ 935329 w 2463124"/>
              <a:gd name="connsiteY6" fmla="*/ 0 h 1581912"/>
              <a:gd name="connsiteX7" fmla="*/ 2215450 w 2463124"/>
              <a:gd name="connsiteY7" fmla="*/ 503857 h 1581912"/>
              <a:gd name="connsiteX0" fmla="*/ 2215450 w 2463124"/>
              <a:gd name="connsiteY0" fmla="*/ 503857 h 1581912"/>
              <a:gd name="connsiteX1" fmla="*/ 2463124 w 2463124"/>
              <a:gd name="connsiteY1" fmla="*/ 1119808 h 1581912"/>
              <a:gd name="connsiteX2" fmla="*/ 1941681 w 2463124"/>
              <a:gd name="connsiteY2" fmla="*/ 1497842 h 1581912"/>
              <a:gd name="connsiteX3" fmla="*/ 1167346 w 2463124"/>
              <a:gd name="connsiteY3" fmla="*/ 1581912 h 1581912"/>
              <a:gd name="connsiteX4" fmla="*/ 14976 w 2463124"/>
              <a:gd name="connsiteY4" fmla="*/ 1144541 h 1581912"/>
              <a:gd name="connsiteX5" fmla="*/ 0 w 2463124"/>
              <a:gd name="connsiteY5" fmla="*/ 81461 h 1581912"/>
              <a:gd name="connsiteX6" fmla="*/ 935329 w 2463124"/>
              <a:gd name="connsiteY6" fmla="*/ 0 h 1581912"/>
              <a:gd name="connsiteX7" fmla="*/ 2215450 w 2463124"/>
              <a:gd name="connsiteY7" fmla="*/ 503857 h 1581912"/>
              <a:gd name="connsiteX0" fmla="*/ 2215450 w 2463124"/>
              <a:gd name="connsiteY0" fmla="*/ 503857 h 1515428"/>
              <a:gd name="connsiteX1" fmla="*/ 2463124 w 2463124"/>
              <a:gd name="connsiteY1" fmla="*/ 1119808 h 1515428"/>
              <a:gd name="connsiteX2" fmla="*/ 1941681 w 2463124"/>
              <a:gd name="connsiteY2" fmla="*/ 1497842 h 1515428"/>
              <a:gd name="connsiteX3" fmla="*/ 1039595 w 2463124"/>
              <a:gd name="connsiteY3" fmla="*/ 1515428 h 1515428"/>
              <a:gd name="connsiteX4" fmla="*/ 14976 w 2463124"/>
              <a:gd name="connsiteY4" fmla="*/ 1144541 h 1515428"/>
              <a:gd name="connsiteX5" fmla="*/ 0 w 2463124"/>
              <a:gd name="connsiteY5" fmla="*/ 81461 h 1515428"/>
              <a:gd name="connsiteX6" fmla="*/ 935329 w 2463124"/>
              <a:gd name="connsiteY6" fmla="*/ 0 h 1515428"/>
              <a:gd name="connsiteX7" fmla="*/ 2215450 w 2463124"/>
              <a:gd name="connsiteY7" fmla="*/ 503857 h 151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63124" h="1515428">
                <a:moveTo>
                  <a:pt x="2215450" y="503857"/>
                </a:moveTo>
                <a:lnTo>
                  <a:pt x="2463124" y="1119808"/>
                </a:lnTo>
                <a:lnTo>
                  <a:pt x="1941681" y="1497842"/>
                </a:lnTo>
                <a:lnTo>
                  <a:pt x="1039595" y="1515428"/>
                </a:lnTo>
                <a:lnTo>
                  <a:pt x="14976" y="1144541"/>
                </a:lnTo>
                <a:lnTo>
                  <a:pt x="0" y="81461"/>
                </a:lnTo>
                <a:lnTo>
                  <a:pt x="935329" y="0"/>
                </a:lnTo>
                <a:lnTo>
                  <a:pt x="2215450" y="503857"/>
                </a:lnTo>
                <a:close/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6905785" y="5385990"/>
            <a:ext cx="20457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C6600"/>
                </a:solidFill>
                <a:latin typeface="Comic Sans MS" pitchFamily="66" charset="0"/>
              </a:rPr>
              <a:t>- resizing</a:t>
            </a:r>
            <a:endParaRPr lang="en-US" b="1" dirty="0">
              <a:solidFill>
                <a:srgbClr val="CC6600"/>
              </a:solidFill>
              <a:latin typeface="Comic Sans MS" pitchFamily="66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6935314" y="5847655"/>
            <a:ext cx="20457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C6600"/>
                </a:solidFill>
                <a:latin typeface="Comic Sans MS" pitchFamily="66" charset="0"/>
              </a:rPr>
              <a:t>+ cropping</a:t>
            </a:r>
            <a:endParaRPr lang="en-US" b="1" dirty="0">
              <a:solidFill>
                <a:srgbClr val="CC6600"/>
              </a:solidFill>
              <a:latin typeface="Comic Sans MS" pitchFamily="66" charset="0"/>
            </a:endParaRPr>
          </a:p>
        </p:txBody>
      </p:sp>
      <p:sp>
        <p:nvSpPr>
          <p:cNvPr id="40" name="Freccia curva 39"/>
          <p:cNvSpPr/>
          <p:nvPr/>
        </p:nvSpPr>
        <p:spPr bwMode="auto">
          <a:xfrm>
            <a:off x="1907704" y="3352724"/>
            <a:ext cx="2088232" cy="1440160"/>
          </a:xfrm>
          <a:prstGeom prst="bentArrow">
            <a:avLst>
              <a:gd name="adj1" fmla="val 20687"/>
              <a:gd name="adj2" fmla="val 25000"/>
              <a:gd name="adj3" fmla="val 23284"/>
              <a:gd name="adj4" fmla="val 28280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41" name="Freccia curva 40"/>
          <p:cNvSpPr/>
          <p:nvPr/>
        </p:nvSpPr>
        <p:spPr bwMode="auto">
          <a:xfrm flipV="1">
            <a:off x="1907704" y="3068960"/>
            <a:ext cx="2088232" cy="800472"/>
          </a:xfrm>
          <a:prstGeom prst="bentArrow">
            <a:avLst>
              <a:gd name="adj1" fmla="val 36514"/>
              <a:gd name="adj2" fmla="val 20240"/>
              <a:gd name="adj3" fmla="val 25000"/>
              <a:gd name="adj4" fmla="val 65515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36" name="Rettangolo 35"/>
          <p:cNvSpPr/>
          <p:nvPr/>
        </p:nvSpPr>
        <p:spPr>
          <a:xfrm>
            <a:off x="1979712" y="3356992"/>
            <a:ext cx="4844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+</a:t>
            </a:r>
            <a:endParaRPr lang="it-IT" sz="4000" dirty="0"/>
          </a:p>
        </p:txBody>
      </p:sp>
      <p:sp>
        <p:nvSpPr>
          <p:cNvPr id="23" name="Figura a mano libera 22"/>
          <p:cNvSpPr/>
          <p:nvPr/>
        </p:nvSpPr>
        <p:spPr bwMode="auto">
          <a:xfrm rot="19950381">
            <a:off x="899121" y="4132360"/>
            <a:ext cx="2488675" cy="1542666"/>
          </a:xfrm>
          <a:custGeom>
            <a:avLst/>
            <a:gdLst>
              <a:gd name="connsiteX0" fmla="*/ 1175657 w 2035629"/>
              <a:gd name="connsiteY0" fmla="*/ 0 h 1371600"/>
              <a:gd name="connsiteX1" fmla="*/ 2035629 w 2035629"/>
              <a:gd name="connsiteY1" fmla="*/ 391885 h 1371600"/>
              <a:gd name="connsiteX2" fmla="*/ 1828800 w 2035629"/>
              <a:gd name="connsiteY2" fmla="*/ 1262743 h 1371600"/>
              <a:gd name="connsiteX3" fmla="*/ 783772 w 2035629"/>
              <a:gd name="connsiteY3" fmla="*/ 1371600 h 1371600"/>
              <a:gd name="connsiteX4" fmla="*/ 0 w 2035629"/>
              <a:gd name="connsiteY4" fmla="*/ 990600 h 1371600"/>
              <a:gd name="connsiteX5" fmla="*/ 391886 w 2035629"/>
              <a:gd name="connsiteY5" fmla="*/ 413657 h 1371600"/>
              <a:gd name="connsiteX0" fmla="*/ 1175657 w 2035629"/>
              <a:gd name="connsiteY0" fmla="*/ 0 h 1371600"/>
              <a:gd name="connsiteX1" fmla="*/ 2035629 w 2035629"/>
              <a:gd name="connsiteY1" fmla="*/ 391885 h 1371600"/>
              <a:gd name="connsiteX2" fmla="*/ 1828800 w 2035629"/>
              <a:gd name="connsiteY2" fmla="*/ 1262743 h 1371600"/>
              <a:gd name="connsiteX3" fmla="*/ 783772 w 2035629"/>
              <a:gd name="connsiteY3" fmla="*/ 1371600 h 1371600"/>
              <a:gd name="connsiteX4" fmla="*/ 0 w 2035629"/>
              <a:gd name="connsiteY4" fmla="*/ 990600 h 1371600"/>
              <a:gd name="connsiteX5" fmla="*/ 391886 w 2035629"/>
              <a:gd name="connsiteY5" fmla="*/ 413657 h 1371600"/>
              <a:gd name="connsiteX6" fmla="*/ 1175657 w 2035629"/>
              <a:gd name="connsiteY6" fmla="*/ 0 h 1371600"/>
              <a:gd name="connsiteX0" fmla="*/ 1175657 w 2035629"/>
              <a:gd name="connsiteY0" fmla="*/ 0 h 1371600"/>
              <a:gd name="connsiteX1" fmla="*/ 2035629 w 2035629"/>
              <a:gd name="connsiteY1" fmla="*/ 391885 h 1371600"/>
              <a:gd name="connsiteX2" fmla="*/ 1828800 w 2035629"/>
              <a:gd name="connsiteY2" fmla="*/ 1262743 h 1371600"/>
              <a:gd name="connsiteX3" fmla="*/ 783772 w 2035629"/>
              <a:gd name="connsiteY3" fmla="*/ 1371600 h 1371600"/>
              <a:gd name="connsiteX4" fmla="*/ 0 w 2035629"/>
              <a:gd name="connsiteY4" fmla="*/ 990600 h 1371600"/>
              <a:gd name="connsiteX5" fmla="*/ 1175657 w 2035629"/>
              <a:gd name="connsiteY5" fmla="*/ 0 h 1371600"/>
              <a:gd name="connsiteX0" fmla="*/ 1193034 w 2053006"/>
              <a:gd name="connsiteY0" fmla="*/ 0 h 1371600"/>
              <a:gd name="connsiteX1" fmla="*/ 2053006 w 2053006"/>
              <a:gd name="connsiteY1" fmla="*/ 391885 h 1371600"/>
              <a:gd name="connsiteX2" fmla="*/ 1846177 w 2053006"/>
              <a:gd name="connsiteY2" fmla="*/ 1262743 h 1371600"/>
              <a:gd name="connsiteX3" fmla="*/ 801149 w 2053006"/>
              <a:gd name="connsiteY3" fmla="*/ 1371600 h 1371600"/>
              <a:gd name="connsiteX4" fmla="*/ 0 w 2053006"/>
              <a:gd name="connsiteY4" fmla="*/ 679850 h 1371600"/>
              <a:gd name="connsiteX5" fmla="*/ 1193034 w 2053006"/>
              <a:gd name="connsiteY5" fmla="*/ 0 h 1371600"/>
              <a:gd name="connsiteX0" fmla="*/ 1049018 w 1908990"/>
              <a:gd name="connsiteY0" fmla="*/ 0 h 1371600"/>
              <a:gd name="connsiteX1" fmla="*/ 1908990 w 1908990"/>
              <a:gd name="connsiteY1" fmla="*/ 391885 h 1371600"/>
              <a:gd name="connsiteX2" fmla="*/ 1702161 w 1908990"/>
              <a:gd name="connsiteY2" fmla="*/ 1262743 h 1371600"/>
              <a:gd name="connsiteX3" fmla="*/ 657133 w 1908990"/>
              <a:gd name="connsiteY3" fmla="*/ 1371600 h 1371600"/>
              <a:gd name="connsiteX4" fmla="*/ 0 w 1908990"/>
              <a:gd name="connsiteY4" fmla="*/ 967882 h 1371600"/>
              <a:gd name="connsiteX5" fmla="*/ 1049018 w 1908990"/>
              <a:gd name="connsiteY5" fmla="*/ 0 h 1371600"/>
              <a:gd name="connsiteX0" fmla="*/ 1049018 w 1908990"/>
              <a:gd name="connsiteY0" fmla="*/ 0 h 1371600"/>
              <a:gd name="connsiteX1" fmla="*/ 1908990 w 1908990"/>
              <a:gd name="connsiteY1" fmla="*/ 391885 h 1371600"/>
              <a:gd name="connsiteX2" fmla="*/ 1702161 w 1908990"/>
              <a:gd name="connsiteY2" fmla="*/ 1262743 h 1371600"/>
              <a:gd name="connsiteX3" fmla="*/ 657133 w 1908990"/>
              <a:gd name="connsiteY3" fmla="*/ 1371600 h 1371600"/>
              <a:gd name="connsiteX4" fmla="*/ 0 w 1908990"/>
              <a:gd name="connsiteY4" fmla="*/ 967882 h 1371600"/>
              <a:gd name="connsiteX5" fmla="*/ 439418 w 1908990"/>
              <a:gd name="connsiteY5" fmla="*/ 576943 h 1371600"/>
              <a:gd name="connsiteX6" fmla="*/ 1049018 w 1908990"/>
              <a:gd name="connsiteY6" fmla="*/ 0 h 1371600"/>
              <a:gd name="connsiteX0" fmla="*/ 1049018 w 1908990"/>
              <a:gd name="connsiteY0" fmla="*/ 0 h 1371600"/>
              <a:gd name="connsiteX1" fmla="*/ 1908990 w 1908990"/>
              <a:gd name="connsiteY1" fmla="*/ 391885 h 1371600"/>
              <a:gd name="connsiteX2" fmla="*/ 1702161 w 1908990"/>
              <a:gd name="connsiteY2" fmla="*/ 1262743 h 1371600"/>
              <a:gd name="connsiteX3" fmla="*/ 657133 w 1908990"/>
              <a:gd name="connsiteY3" fmla="*/ 1371600 h 1371600"/>
              <a:gd name="connsiteX4" fmla="*/ 0 w 1908990"/>
              <a:gd name="connsiteY4" fmla="*/ 967882 h 1371600"/>
              <a:gd name="connsiteX5" fmla="*/ 216024 w 1908990"/>
              <a:gd name="connsiteY5" fmla="*/ 247802 h 1371600"/>
              <a:gd name="connsiteX6" fmla="*/ 1049018 w 1908990"/>
              <a:gd name="connsiteY6" fmla="*/ 0 h 1371600"/>
              <a:gd name="connsiteX0" fmla="*/ 1049018 w 1908990"/>
              <a:gd name="connsiteY0" fmla="*/ 0 h 1327922"/>
              <a:gd name="connsiteX1" fmla="*/ 1908990 w 1908990"/>
              <a:gd name="connsiteY1" fmla="*/ 391885 h 1327922"/>
              <a:gd name="connsiteX2" fmla="*/ 1702161 w 1908990"/>
              <a:gd name="connsiteY2" fmla="*/ 1262743 h 1327922"/>
              <a:gd name="connsiteX3" fmla="*/ 720080 w 1908990"/>
              <a:gd name="connsiteY3" fmla="*/ 1327922 h 1327922"/>
              <a:gd name="connsiteX4" fmla="*/ 0 w 1908990"/>
              <a:gd name="connsiteY4" fmla="*/ 967882 h 1327922"/>
              <a:gd name="connsiteX5" fmla="*/ 216024 w 1908990"/>
              <a:gd name="connsiteY5" fmla="*/ 247802 h 1327922"/>
              <a:gd name="connsiteX6" fmla="*/ 1049018 w 1908990"/>
              <a:gd name="connsiteY6" fmla="*/ 0 h 1327922"/>
              <a:gd name="connsiteX0" fmla="*/ 1049018 w 1908990"/>
              <a:gd name="connsiteY0" fmla="*/ 0 h 1327922"/>
              <a:gd name="connsiteX1" fmla="*/ 1908990 w 1908990"/>
              <a:gd name="connsiteY1" fmla="*/ 391885 h 1327922"/>
              <a:gd name="connsiteX2" fmla="*/ 1702161 w 1908990"/>
              <a:gd name="connsiteY2" fmla="*/ 1262743 h 1327922"/>
              <a:gd name="connsiteX3" fmla="*/ 720080 w 1908990"/>
              <a:gd name="connsiteY3" fmla="*/ 1327922 h 1327922"/>
              <a:gd name="connsiteX4" fmla="*/ 0 w 1908990"/>
              <a:gd name="connsiteY4" fmla="*/ 967882 h 1327922"/>
              <a:gd name="connsiteX5" fmla="*/ 230195 w 1908990"/>
              <a:gd name="connsiteY5" fmla="*/ 181598 h 1327922"/>
              <a:gd name="connsiteX6" fmla="*/ 1049018 w 1908990"/>
              <a:gd name="connsiteY6" fmla="*/ 0 h 1327922"/>
              <a:gd name="connsiteX0" fmla="*/ 1026106 w 1886078"/>
              <a:gd name="connsiteY0" fmla="*/ 0 h 1327922"/>
              <a:gd name="connsiteX1" fmla="*/ 1886078 w 1886078"/>
              <a:gd name="connsiteY1" fmla="*/ 391885 h 1327922"/>
              <a:gd name="connsiteX2" fmla="*/ 1679249 w 1886078"/>
              <a:gd name="connsiteY2" fmla="*/ 1262743 h 1327922"/>
              <a:gd name="connsiteX3" fmla="*/ 697168 w 1886078"/>
              <a:gd name="connsiteY3" fmla="*/ 1327922 h 1327922"/>
              <a:gd name="connsiteX4" fmla="*/ 0 w 1886078"/>
              <a:gd name="connsiteY4" fmla="*/ 1047832 h 1327922"/>
              <a:gd name="connsiteX5" fmla="*/ 207283 w 1886078"/>
              <a:gd name="connsiteY5" fmla="*/ 181598 h 1327922"/>
              <a:gd name="connsiteX6" fmla="*/ 1026106 w 1886078"/>
              <a:gd name="connsiteY6" fmla="*/ 0 h 1327922"/>
              <a:gd name="connsiteX0" fmla="*/ 992864 w 1852836"/>
              <a:gd name="connsiteY0" fmla="*/ 0 h 1327922"/>
              <a:gd name="connsiteX1" fmla="*/ 1852836 w 1852836"/>
              <a:gd name="connsiteY1" fmla="*/ 391885 h 1327922"/>
              <a:gd name="connsiteX2" fmla="*/ 1646007 w 1852836"/>
              <a:gd name="connsiteY2" fmla="*/ 1262743 h 1327922"/>
              <a:gd name="connsiteX3" fmla="*/ 663926 w 1852836"/>
              <a:gd name="connsiteY3" fmla="*/ 1327922 h 1327922"/>
              <a:gd name="connsiteX4" fmla="*/ 0 w 1852836"/>
              <a:gd name="connsiteY4" fmla="*/ 983957 h 1327922"/>
              <a:gd name="connsiteX5" fmla="*/ 174041 w 1852836"/>
              <a:gd name="connsiteY5" fmla="*/ 181598 h 1327922"/>
              <a:gd name="connsiteX6" fmla="*/ 992864 w 1852836"/>
              <a:gd name="connsiteY6" fmla="*/ 0 h 1327922"/>
              <a:gd name="connsiteX0" fmla="*/ 992864 w 1852836"/>
              <a:gd name="connsiteY0" fmla="*/ 0 h 1349624"/>
              <a:gd name="connsiteX1" fmla="*/ 1852836 w 1852836"/>
              <a:gd name="connsiteY1" fmla="*/ 391885 h 1349624"/>
              <a:gd name="connsiteX2" fmla="*/ 1646007 w 1852836"/>
              <a:gd name="connsiteY2" fmla="*/ 1262743 h 1349624"/>
              <a:gd name="connsiteX3" fmla="*/ 702631 w 1852836"/>
              <a:gd name="connsiteY3" fmla="*/ 1349624 h 1349624"/>
              <a:gd name="connsiteX4" fmla="*/ 0 w 1852836"/>
              <a:gd name="connsiteY4" fmla="*/ 983957 h 1349624"/>
              <a:gd name="connsiteX5" fmla="*/ 174041 w 1852836"/>
              <a:gd name="connsiteY5" fmla="*/ 181598 h 1349624"/>
              <a:gd name="connsiteX6" fmla="*/ 992864 w 1852836"/>
              <a:gd name="connsiteY6" fmla="*/ 0 h 1349624"/>
              <a:gd name="connsiteX0" fmla="*/ 992864 w 1852836"/>
              <a:gd name="connsiteY0" fmla="*/ 0 h 1349624"/>
              <a:gd name="connsiteX1" fmla="*/ 1852836 w 1852836"/>
              <a:gd name="connsiteY1" fmla="*/ 391885 h 1349624"/>
              <a:gd name="connsiteX2" fmla="*/ 1540843 w 1852836"/>
              <a:gd name="connsiteY2" fmla="*/ 1298796 h 1349624"/>
              <a:gd name="connsiteX3" fmla="*/ 702631 w 1852836"/>
              <a:gd name="connsiteY3" fmla="*/ 1349624 h 1349624"/>
              <a:gd name="connsiteX4" fmla="*/ 0 w 1852836"/>
              <a:gd name="connsiteY4" fmla="*/ 983957 h 1349624"/>
              <a:gd name="connsiteX5" fmla="*/ 174041 w 1852836"/>
              <a:gd name="connsiteY5" fmla="*/ 181598 h 1349624"/>
              <a:gd name="connsiteX6" fmla="*/ 992864 w 1852836"/>
              <a:gd name="connsiteY6" fmla="*/ 0 h 1349624"/>
              <a:gd name="connsiteX0" fmla="*/ 992864 w 1852836"/>
              <a:gd name="connsiteY0" fmla="*/ 0 h 1349624"/>
              <a:gd name="connsiteX1" fmla="*/ 1852836 w 1852836"/>
              <a:gd name="connsiteY1" fmla="*/ 391885 h 1349624"/>
              <a:gd name="connsiteX2" fmla="*/ 1574085 w 1852836"/>
              <a:gd name="connsiteY2" fmla="*/ 1234920 h 1349624"/>
              <a:gd name="connsiteX3" fmla="*/ 702631 w 1852836"/>
              <a:gd name="connsiteY3" fmla="*/ 1349624 h 1349624"/>
              <a:gd name="connsiteX4" fmla="*/ 0 w 1852836"/>
              <a:gd name="connsiteY4" fmla="*/ 983957 h 1349624"/>
              <a:gd name="connsiteX5" fmla="*/ 174041 w 1852836"/>
              <a:gd name="connsiteY5" fmla="*/ 181598 h 1349624"/>
              <a:gd name="connsiteX6" fmla="*/ 992864 w 1852836"/>
              <a:gd name="connsiteY6" fmla="*/ 0 h 1349624"/>
              <a:gd name="connsiteX0" fmla="*/ 992864 w 1845244"/>
              <a:gd name="connsiteY0" fmla="*/ 0 h 1349624"/>
              <a:gd name="connsiteX1" fmla="*/ 1845244 w 1845244"/>
              <a:gd name="connsiteY1" fmla="*/ 401928 h 1349624"/>
              <a:gd name="connsiteX2" fmla="*/ 1574085 w 1845244"/>
              <a:gd name="connsiteY2" fmla="*/ 1234920 h 1349624"/>
              <a:gd name="connsiteX3" fmla="*/ 702631 w 1845244"/>
              <a:gd name="connsiteY3" fmla="*/ 1349624 h 1349624"/>
              <a:gd name="connsiteX4" fmla="*/ 0 w 1845244"/>
              <a:gd name="connsiteY4" fmla="*/ 983957 h 1349624"/>
              <a:gd name="connsiteX5" fmla="*/ 174041 w 1845244"/>
              <a:gd name="connsiteY5" fmla="*/ 181598 h 1349624"/>
              <a:gd name="connsiteX6" fmla="*/ 992864 w 1845244"/>
              <a:gd name="connsiteY6" fmla="*/ 0 h 1349624"/>
              <a:gd name="connsiteX0" fmla="*/ 917743 w 1845244"/>
              <a:gd name="connsiteY0" fmla="*/ 0 h 1349215"/>
              <a:gd name="connsiteX1" fmla="*/ 1845244 w 1845244"/>
              <a:gd name="connsiteY1" fmla="*/ 401519 h 1349215"/>
              <a:gd name="connsiteX2" fmla="*/ 1574085 w 1845244"/>
              <a:gd name="connsiteY2" fmla="*/ 1234511 h 1349215"/>
              <a:gd name="connsiteX3" fmla="*/ 702631 w 1845244"/>
              <a:gd name="connsiteY3" fmla="*/ 1349215 h 1349215"/>
              <a:gd name="connsiteX4" fmla="*/ 0 w 1845244"/>
              <a:gd name="connsiteY4" fmla="*/ 983548 h 1349215"/>
              <a:gd name="connsiteX5" fmla="*/ 174041 w 1845244"/>
              <a:gd name="connsiteY5" fmla="*/ 181189 h 1349215"/>
              <a:gd name="connsiteX6" fmla="*/ 917743 w 1845244"/>
              <a:gd name="connsiteY6" fmla="*/ 0 h 1349215"/>
              <a:gd name="connsiteX0" fmla="*/ 917743 w 1845244"/>
              <a:gd name="connsiteY0" fmla="*/ 0 h 1349215"/>
              <a:gd name="connsiteX1" fmla="*/ 1845244 w 1845244"/>
              <a:gd name="connsiteY1" fmla="*/ 401519 h 1349215"/>
              <a:gd name="connsiteX2" fmla="*/ 1574085 w 1845244"/>
              <a:gd name="connsiteY2" fmla="*/ 1234511 h 1349215"/>
              <a:gd name="connsiteX3" fmla="*/ 702631 w 1845244"/>
              <a:gd name="connsiteY3" fmla="*/ 1349215 h 1349215"/>
              <a:gd name="connsiteX4" fmla="*/ 0 w 1845244"/>
              <a:gd name="connsiteY4" fmla="*/ 983548 h 1349215"/>
              <a:gd name="connsiteX5" fmla="*/ 207284 w 1845244"/>
              <a:gd name="connsiteY5" fmla="*/ 117314 h 1349215"/>
              <a:gd name="connsiteX6" fmla="*/ 917743 w 1845244"/>
              <a:gd name="connsiteY6" fmla="*/ 0 h 1349215"/>
              <a:gd name="connsiteX0" fmla="*/ 917743 w 1845244"/>
              <a:gd name="connsiteY0" fmla="*/ 0 h 1349215"/>
              <a:gd name="connsiteX1" fmla="*/ 1845244 w 1845244"/>
              <a:gd name="connsiteY1" fmla="*/ 401519 h 1349215"/>
              <a:gd name="connsiteX2" fmla="*/ 1574085 w 1845244"/>
              <a:gd name="connsiteY2" fmla="*/ 1234511 h 1349215"/>
              <a:gd name="connsiteX3" fmla="*/ 702631 w 1845244"/>
              <a:gd name="connsiteY3" fmla="*/ 1349215 h 1349215"/>
              <a:gd name="connsiteX4" fmla="*/ 0 w 1845244"/>
              <a:gd name="connsiteY4" fmla="*/ 983548 h 1349215"/>
              <a:gd name="connsiteX5" fmla="*/ 174041 w 1845244"/>
              <a:gd name="connsiteY5" fmla="*/ 181190 h 1349215"/>
              <a:gd name="connsiteX6" fmla="*/ 917743 w 1845244"/>
              <a:gd name="connsiteY6" fmla="*/ 0 h 1349215"/>
              <a:gd name="connsiteX0" fmla="*/ 884500 w 1812001"/>
              <a:gd name="connsiteY0" fmla="*/ 0 h 1349215"/>
              <a:gd name="connsiteX1" fmla="*/ 1812001 w 1812001"/>
              <a:gd name="connsiteY1" fmla="*/ 401519 h 1349215"/>
              <a:gd name="connsiteX2" fmla="*/ 1540842 w 1812001"/>
              <a:gd name="connsiteY2" fmla="*/ 1234511 h 1349215"/>
              <a:gd name="connsiteX3" fmla="*/ 669388 w 1812001"/>
              <a:gd name="connsiteY3" fmla="*/ 1349215 h 1349215"/>
              <a:gd name="connsiteX4" fmla="*/ 0 w 1812001"/>
              <a:gd name="connsiteY4" fmla="*/ 919673 h 1349215"/>
              <a:gd name="connsiteX5" fmla="*/ 140798 w 1812001"/>
              <a:gd name="connsiteY5" fmla="*/ 181190 h 1349215"/>
              <a:gd name="connsiteX6" fmla="*/ 884500 w 1812001"/>
              <a:gd name="connsiteY6" fmla="*/ 0 h 1349215"/>
              <a:gd name="connsiteX0" fmla="*/ 948375 w 1875876"/>
              <a:gd name="connsiteY0" fmla="*/ 0 h 1349215"/>
              <a:gd name="connsiteX1" fmla="*/ 1875876 w 1875876"/>
              <a:gd name="connsiteY1" fmla="*/ 401519 h 1349215"/>
              <a:gd name="connsiteX2" fmla="*/ 1604717 w 1875876"/>
              <a:gd name="connsiteY2" fmla="*/ 1234511 h 1349215"/>
              <a:gd name="connsiteX3" fmla="*/ 733263 w 1875876"/>
              <a:gd name="connsiteY3" fmla="*/ 1349215 h 1349215"/>
              <a:gd name="connsiteX4" fmla="*/ 0 w 1875876"/>
              <a:gd name="connsiteY4" fmla="*/ 886431 h 1349215"/>
              <a:gd name="connsiteX5" fmla="*/ 204673 w 1875876"/>
              <a:gd name="connsiteY5" fmla="*/ 181190 h 1349215"/>
              <a:gd name="connsiteX6" fmla="*/ 948375 w 1875876"/>
              <a:gd name="connsiteY6" fmla="*/ 0 h 1349215"/>
              <a:gd name="connsiteX0" fmla="*/ 948375 w 1812001"/>
              <a:gd name="connsiteY0" fmla="*/ 0 h 1349215"/>
              <a:gd name="connsiteX1" fmla="*/ 1812001 w 1812001"/>
              <a:gd name="connsiteY1" fmla="*/ 368278 h 1349215"/>
              <a:gd name="connsiteX2" fmla="*/ 1604717 w 1812001"/>
              <a:gd name="connsiteY2" fmla="*/ 1234511 h 1349215"/>
              <a:gd name="connsiteX3" fmla="*/ 733263 w 1812001"/>
              <a:gd name="connsiteY3" fmla="*/ 1349215 h 1349215"/>
              <a:gd name="connsiteX4" fmla="*/ 0 w 1812001"/>
              <a:gd name="connsiteY4" fmla="*/ 886431 h 1349215"/>
              <a:gd name="connsiteX5" fmla="*/ 204673 w 1812001"/>
              <a:gd name="connsiteY5" fmla="*/ 181190 h 1349215"/>
              <a:gd name="connsiteX6" fmla="*/ 948375 w 1812001"/>
              <a:gd name="connsiteY6" fmla="*/ 0 h 1349215"/>
              <a:gd name="connsiteX0" fmla="*/ 948375 w 1812001"/>
              <a:gd name="connsiteY0" fmla="*/ 0 h 1349215"/>
              <a:gd name="connsiteX1" fmla="*/ 1812001 w 1812001"/>
              <a:gd name="connsiteY1" fmla="*/ 368278 h 1349215"/>
              <a:gd name="connsiteX2" fmla="*/ 1668594 w 1812001"/>
              <a:gd name="connsiteY2" fmla="*/ 1267755 h 1349215"/>
              <a:gd name="connsiteX3" fmla="*/ 733263 w 1812001"/>
              <a:gd name="connsiteY3" fmla="*/ 1349215 h 1349215"/>
              <a:gd name="connsiteX4" fmla="*/ 0 w 1812001"/>
              <a:gd name="connsiteY4" fmla="*/ 886431 h 1349215"/>
              <a:gd name="connsiteX5" fmla="*/ 204673 w 1812001"/>
              <a:gd name="connsiteY5" fmla="*/ 181190 h 1349215"/>
              <a:gd name="connsiteX6" fmla="*/ 948375 w 1812001"/>
              <a:gd name="connsiteY6" fmla="*/ 0 h 1349215"/>
              <a:gd name="connsiteX0" fmla="*/ 948375 w 1812001"/>
              <a:gd name="connsiteY0" fmla="*/ 0 h 1315974"/>
              <a:gd name="connsiteX1" fmla="*/ 1812001 w 1812001"/>
              <a:gd name="connsiteY1" fmla="*/ 368278 h 1315974"/>
              <a:gd name="connsiteX2" fmla="*/ 1668594 w 1812001"/>
              <a:gd name="connsiteY2" fmla="*/ 1267755 h 1315974"/>
              <a:gd name="connsiteX3" fmla="*/ 669390 w 1812001"/>
              <a:gd name="connsiteY3" fmla="*/ 1315974 h 1315974"/>
              <a:gd name="connsiteX4" fmla="*/ 0 w 1812001"/>
              <a:gd name="connsiteY4" fmla="*/ 886431 h 1315974"/>
              <a:gd name="connsiteX5" fmla="*/ 204673 w 1812001"/>
              <a:gd name="connsiteY5" fmla="*/ 181190 h 1315974"/>
              <a:gd name="connsiteX6" fmla="*/ 948375 w 1812001"/>
              <a:gd name="connsiteY6" fmla="*/ 0 h 1315974"/>
              <a:gd name="connsiteX0" fmla="*/ 950983 w 1814609"/>
              <a:gd name="connsiteY0" fmla="*/ 0 h 1315974"/>
              <a:gd name="connsiteX1" fmla="*/ 1814609 w 1814609"/>
              <a:gd name="connsiteY1" fmla="*/ 368278 h 1315974"/>
              <a:gd name="connsiteX2" fmla="*/ 1671202 w 1814609"/>
              <a:gd name="connsiteY2" fmla="*/ 1267755 h 1315974"/>
              <a:gd name="connsiteX3" fmla="*/ 671998 w 1814609"/>
              <a:gd name="connsiteY3" fmla="*/ 1315974 h 1315974"/>
              <a:gd name="connsiteX4" fmla="*/ 0 w 1814609"/>
              <a:gd name="connsiteY4" fmla="*/ 1047424 h 1315974"/>
              <a:gd name="connsiteX5" fmla="*/ 207281 w 1814609"/>
              <a:gd name="connsiteY5" fmla="*/ 181190 h 1315974"/>
              <a:gd name="connsiteX6" fmla="*/ 950983 w 1814609"/>
              <a:gd name="connsiteY6" fmla="*/ 0 h 1315974"/>
              <a:gd name="connsiteX0" fmla="*/ 950983 w 1814609"/>
              <a:gd name="connsiteY0" fmla="*/ 0 h 1315974"/>
              <a:gd name="connsiteX1" fmla="*/ 1814609 w 1814609"/>
              <a:gd name="connsiteY1" fmla="*/ 368278 h 1315974"/>
              <a:gd name="connsiteX2" fmla="*/ 1671202 w 1814609"/>
              <a:gd name="connsiteY2" fmla="*/ 1267755 h 1315974"/>
              <a:gd name="connsiteX3" fmla="*/ 671998 w 1814609"/>
              <a:gd name="connsiteY3" fmla="*/ 1315974 h 1315974"/>
              <a:gd name="connsiteX4" fmla="*/ 0 w 1814609"/>
              <a:gd name="connsiteY4" fmla="*/ 1047424 h 1315974"/>
              <a:gd name="connsiteX5" fmla="*/ 240526 w 1814609"/>
              <a:gd name="connsiteY5" fmla="*/ 117314 h 1315974"/>
              <a:gd name="connsiteX6" fmla="*/ 950983 w 1814609"/>
              <a:gd name="connsiteY6" fmla="*/ 0 h 1315974"/>
              <a:gd name="connsiteX0" fmla="*/ 981616 w 1845242"/>
              <a:gd name="connsiteY0" fmla="*/ 0 h 1315974"/>
              <a:gd name="connsiteX1" fmla="*/ 1845242 w 1845242"/>
              <a:gd name="connsiteY1" fmla="*/ 368278 h 1315974"/>
              <a:gd name="connsiteX2" fmla="*/ 1701835 w 1845242"/>
              <a:gd name="connsiteY2" fmla="*/ 1267755 h 1315974"/>
              <a:gd name="connsiteX3" fmla="*/ 702631 w 1845242"/>
              <a:gd name="connsiteY3" fmla="*/ 1315974 h 1315974"/>
              <a:gd name="connsiteX4" fmla="*/ 0 w 1845242"/>
              <a:gd name="connsiteY4" fmla="*/ 950306 h 1315974"/>
              <a:gd name="connsiteX5" fmla="*/ 271159 w 1845242"/>
              <a:gd name="connsiteY5" fmla="*/ 117314 h 1315974"/>
              <a:gd name="connsiteX6" fmla="*/ 981616 w 1845242"/>
              <a:gd name="connsiteY6" fmla="*/ 0 h 1315974"/>
              <a:gd name="connsiteX0" fmla="*/ 981616 w 1845242"/>
              <a:gd name="connsiteY0" fmla="*/ 0 h 1315974"/>
              <a:gd name="connsiteX1" fmla="*/ 1845242 w 1845242"/>
              <a:gd name="connsiteY1" fmla="*/ 368278 h 1315974"/>
              <a:gd name="connsiteX2" fmla="*/ 1701835 w 1845242"/>
              <a:gd name="connsiteY2" fmla="*/ 1267755 h 1315974"/>
              <a:gd name="connsiteX3" fmla="*/ 702631 w 1845242"/>
              <a:gd name="connsiteY3" fmla="*/ 1315974 h 1315974"/>
              <a:gd name="connsiteX4" fmla="*/ 0 w 1845242"/>
              <a:gd name="connsiteY4" fmla="*/ 950306 h 1315974"/>
              <a:gd name="connsiteX5" fmla="*/ 237917 w 1845242"/>
              <a:gd name="connsiteY5" fmla="*/ 181189 h 1315974"/>
              <a:gd name="connsiteX6" fmla="*/ 981616 w 1845242"/>
              <a:gd name="connsiteY6" fmla="*/ 0 h 1315974"/>
              <a:gd name="connsiteX0" fmla="*/ 1142612 w 1845242"/>
              <a:gd name="connsiteY0" fmla="*/ 0 h 1313364"/>
              <a:gd name="connsiteX1" fmla="*/ 1845242 w 1845242"/>
              <a:gd name="connsiteY1" fmla="*/ 365668 h 1313364"/>
              <a:gd name="connsiteX2" fmla="*/ 1701835 w 1845242"/>
              <a:gd name="connsiteY2" fmla="*/ 1265145 h 1313364"/>
              <a:gd name="connsiteX3" fmla="*/ 702631 w 1845242"/>
              <a:gd name="connsiteY3" fmla="*/ 1313364 h 1313364"/>
              <a:gd name="connsiteX4" fmla="*/ 0 w 1845242"/>
              <a:gd name="connsiteY4" fmla="*/ 947696 h 1313364"/>
              <a:gd name="connsiteX5" fmla="*/ 237917 w 1845242"/>
              <a:gd name="connsiteY5" fmla="*/ 178579 h 1313364"/>
              <a:gd name="connsiteX6" fmla="*/ 1142612 w 1845242"/>
              <a:gd name="connsiteY6" fmla="*/ 0 h 1313364"/>
              <a:gd name="connsiteX0" fmla="*/ 1078736 w 1781366"/>
              <a:gd name="connsiteY0" fmla="*/ 0 h 1313364"/>
              <a:gd name="connsiteX1" fmla="*/ 1781366 w 1781366"/>
              <a:gd name="connsiteY1" fmla="*/ 365668 h 1313364"/>
              <a:gd name="connsiteX2" fmla="*/ 1637959 w 1781366"/>
              <a:gd name="connsiteY2" fmla="*/ 1265145 h 1313364"/>
              <a:gd name="connsiteX3" fmla="*/ 638755 w 1781366"/>
              <a:gd name="connsiteY3" fmla="*/ 1313364 h 1313364"/>
              <a:gd name="connsiteX4" fmla="*/ 0 w 1781366"/>
              <a:gd name="connsiteY4" fmla="*/ 980938 h 1313364"/>
              <a:gd name="connsiteX5" fmla="*/ 174041 w 1781366"/>
              <a:gd name="connsiteY5" fmla="*/ 178579 h 1313364"/>
              <a:gd name="connsiteX6" fmla="*/ 1078736 w 1781366"/>
              <a:gd name="connsiteY6" fmla="*/ 0 h 1313364"/>
              <a:gd name="connsiteX0" fmla="*/ 1078736 w 1781366"/>
              <a:gd name="connsiteY0" fmla="*/ 0 h 1318582"/>
              <a:gd name="connsiteX1" fmla="*/ 1781366 w 1781366"/>
              <a:gd name="connsiteY1" fmla="*/ 365668 h 1318582"/>
              <a:gd name="connsiteX2" fmla="*/ 1637959 w 1781366"/>
              <a:gd name="connsiteY2" fmla="*/ 1265145 h 1318582"/>
              <a:gd name="connsiteX3" fmla="*/ 960743 w 1781366"/>
              <a:gd name="connsiteY3" fmla="*/ 1318582 h 1318582"/>
              <a:gd name="connsiteX4" fmla="*/ 0 w 1781366"/>
              <a:gd name="connsiteY4" fmla="*/ 980938 h 1318582"/>
              <a:gd name="connsiteX5" fmla="*/ 174041 w 1781366"/>
              <a:gd name="connsiteY5" fmla="*/ 178579 h 1318582"/>
              <a:gd name="connsiteX6" fmla="*/ 1078736 w 1781366"/>
              <a:gd name="connsiteY6" fmla="*/ 0 h 1318582"/>
              <a:gd name="connsiteX0" fmla="*/ 1014860 w 1717490"/>
              <a:gd name="connsiteY0" fmla="*/ 0 h 1318582"/>
              <a:gd name="connsiteX1" fmla="*/ 1717490 w 1717490"/>
              <a:gd name="connsiteY1" fmla="*/ 365668 h 1318582"/>
              <a:gd name="connsiteX2" fmla="*/ 1574083 w 1717490"/>
              <a:gd name="connsiteY2" fmla="*/ 1265145 h 1318582"/>
              <a:gd name="connsiteX3" fmla="*/ 896867 w 1717490"/>
              <a:gd name="connsiteY3" fmla="*/ 1318582 h 1318582"/>
              <a:gd name="connsiteX4" fmla="*/ 0 w 1717490"/>
              <a:gd name="connsiteY4" fmla="*/ 1014181 h 1318582"/>
              <a:gd name="connsiteX5" fmla="*/ 110165 w 1717490"/>
              <a:gd name="connsiteY5" fmla="*/ 178579 h 1318582"/>
              <a:gd name="connsiteX6" fmla="*/ 1014860 w 1717490"/>
              <a:gd name="connsiteY6" fmla="*/ 0 h 1318582"/>
              <a:gd name="connsiteX0" fmla="*/ 1078735 w 1781365"/>
              <a:gd name="connsiteY0" fmla="*/ 0 h 1318582"/>
              <a:gd name="connsiteX1" fmla="*/ 1781365 w 1781365"/>
              <a:gd name="connsiteY1" fmla="*/ 365668 h 1318582"/>
              <a:gd name="connsiteX2" fmla="*/ 1637958 w 1781365"/>
              <a:gd name="connsiteY2" fmla="*/ 1265145 h 1318582"/>
              <a:gd name="connsiteX3" fmla="*/ 960742 w 1781365"/>
              <a:gd name="connsiteY3" fmla="*/ 1318582 h 1318582"/>
              <a:gd name="connsiteX4" fmla="*/ 0 w 1781365"/>
              <a:gd name="connsiteY4" fmla="*/ 980938 h 1318582"/>
              <a:gd name="connsiteX5" fmla="*/ 174040 w 1781365"/>
              <a:gd name="connsiteY5" fmla="*/ 178579 h 1318582"/>
              <a:gd name="connsiteX6" fmla="*/ 1078735 w 1781365"/>
              <a:gd name="connsiteY6" fmla="*/ 0 h 1318582"/>
              <a:gd name="connsiteX0" fmla="*/ 1173243 w 1875873"/>
              <a:gd name="connsiteY0" fmla="*/ 0 h 1318582"/>
              <a:gd name="connsiteX1" fmla="*/ 1875873 w 1875873"/>
              <a:gd name="connsiteY1" fmla="*/ 365668 h 1318582"/>
              <a:gd name="connsiteX2" fmla="*/ 1732466 w 1875873"/>
              <a:gd name="connsiteY2" fmla="*/ 1265145 h 1318582"/>
              <a:gd name="connsiteX3" fmla="*/ 1055250 w 1875873"/>
              <a:gd name="connsiteY3" fmla="*/ 1318582 h 1318582"/>
              <a:gd name="connsiteX4" fmla="*/ 0 w 1875873"/>
              <a:gd name="connsiteY4" fmla="*/ 850578 h 1318582"/>
              <a:gd name="connsiteX5" fmla="*/ 268548 w 1875873"/>
              <a:gd name="connsiteY5" fmla="*/ 178579 h 1318582"/>
              <a:gd name="connsiteX6" fmla="*/ 1173243 w 1875873"/>
              <a:gd name="connsiteY6" fmla="*/ 0 h 1318582"/>
              <a:gd name="connsiteX0" fmla="*/ 1173243 w 1875873"/>
              <a:gd name="connsiteY0" fmla="*/ 0 h 1315973"/>
              <a:gd name="connsiteX1" fmla="*/ 1875873 w 1875873"/>
              <a:gd name="connsiteY1" fmla="*/ 365668 h 1315973"/>
              <a:gd name="connsiteX2" fmla="*/ 1732466 w 1875873"/>
              <a:gd name="connsiteY2" fmla="*/ 1265145 h 1315973"/>
              <a:gd name="connsiteX3" fmla="*/ 894258 w 1875873"/>
              <a:gd name="connsiteY3" fmla="*/ 1315973 h 1315973"/>
              <a:gd name="connsiteX4" fmla="*/ 0 w 1875873"/>
              <a:gd name="connsiteY4" fmla="*/ 850578 h 1315973"/>
              <a:gd name="connsiteX5" fmla="*/ 268548 w 1875873"/>
              <a:gd name="connsiteY5" fmla="*/ 178579 h 1315973"/>
              <a:gd name="connsiteX6" fmla="*/ 1173243 w 1875873"/>
              <a:gd name="connsiteY6" fmla="*/ 0 h 1315973"/>
              <a:gd name="connsiteX0" fmla="*/ 1206486 w 1909116"/>
              <a:gd name="connsiteY0" fmla="*/ 0 h 1315973"/>
              <a:gd name="connsiteX1" fmla="*/ 1909116 w 1909116"/>
              <a:gd name="connsiteY1" fmla="*/ 365668 h 1315973"/>
              <a:gd name="connsiteX2" fmla="*/ 1765709 w 1909116"/>
              <a:gd name="connsiteY2" fmla="*/ 1265145 h 1315973"/>
              <a:gd name="connsiteX3" fmla="*/ 927501 w 1909116"/>
              <a:gd name="connsiteY3" fmla="*/ 1315973 h 1315973"/>
              <a:gd name="connsiteX4" fmla="*/ 0 w 1909116"/>
              <a:gd name="connsiteY4" fmla="*/ 914453 h 1315973"/>
              <a:gd name="connsiteX5" fmla="*/ 301791 w 1909116"/>
              <a:gd name="connsiteY5" fmla="*/ 178579 h 1315973"/>
              <a:gd name="connsiteX6" fmla="*/ 1206486 w 1909116"/>
              <a:gd name="connsiteY6" fmla="*/ 0 h 1315973"/>
              <a:gd name="connsiteX0" fmla="*/ 1206486 w 1909116"/>
              <a:gd name="connsiteY0" fmla="*/ 0 h 1315973"/>
              <a:gd name="connsiteX1" fmla="*/ 1909116 w 1909116"/>
              <a:gd name="connsiteY1" fmla="*/ 365668 h 1315973"/>
              <a:gd name="connsiteX2" fmla="*/ 1765709 w 1909116"/>
              <a:gd name="connsiteY2" fmla="*/ 1265145 h 1315973"/>
              <a:gd name="connsiteX3" fmla="*/ 927501 w 1909116"/>
              <a:gd name="connsiteY3" fmla="*/ 1315973 h 1315973"/>
              <a:gd name="connsiteX4" fmla="*/ 0 w 1909116"/>
              <a:gd name="connsiteY4" fmla="*/ 914453 h 1315973"/>
              <a:gd name="connsiteX5" fmla="*/ 204673 w 1909116"/>
              <a:gd name="connsiteY5" fmla="*/ 209213 h 1315973"/>
              <a:gd name="connsiteX6" fmla="*/ 1206486 w 1909116"/>
              <a:gd name="connsiteY6" fmla="*/ 0 h 1315973"/>
              <a:gd name="connsiteX0" fmla="*/ 1142611 w 1909116"/>
              <a:gd name="connsiteY0" fmla="*/ 0 h 1349215"/>
              <a:gd name="connsiteX1" fmla="*/ 1909116 w 1909116"/>
              <a:gd name="connsiteY1" fmla="*/ 398910 h 1349215"/>
              <a:gd name="connsiteX2" fmla="*/ 1765709 w 1909116"/>
              <a:gd name="connsiteY2" fmla="*/ 1298387 h 1349215"/>
              <a:gd name="connsiteX3" fmla="*/ 927501 w 1909116"/>
              <a:gd name="connsiteY3" fmla="*/ 1349215 h 1349215"/>
              <a:gd name="connsiteX4" fmla="*/ 0 w 1909116"/>
              <a:gd name="connsiteY4" fmla="*/ 947695 h 1349215"/>
              <a:gd name="connsiteX5" fmla="*/ 204673 w 1909116"/>
              <a:gd name="connsiteY5" fmla="*/ 242455 h 1349215"/>
              <a:gd name="connsiteX6" fmla="*/ 1142611 w 1909116"/>
              <a:gd name="connsiteY6" fmla="*/ 0 h 1349215"/>
              <a:gd name="connsiteX0" fmla="*/ 1109369 w 1909116"/>
              <a:gd name="connsiteY0" fmla="*/ 0 h 1285339"/>
              <a:gd name="connsiteX1" fmla="*/ 1909116 w 1909116"/>
              <a:gd name="connsiteY1" fmla="*/ 335034 h 1285339"/>
              <a:gd name="connsiteX2" fmla="*/ 1765709 w 1909116"/>
              <a:gd name="connsiteY2" fmla="*/ 1234511 h 1285339"/>
              <a:gd name="connsiteX3" fmla="*/ 927501 w 1909116"/>
              <a:gd name="connsiteY3" fmla="*/ 1285339 h 1285339"/>
              <a:gd name="connsiteX4" fmla="*/ 0 w 1909116"/>
              <a:gd name="connsiteY4" fmla="*/ 883819 h 1285339"/>
              <a:gd name="connsiteX5" fmla="*/ 204673 w 1909116"/>
              <a:gd name="connsiteY5" fmla="*/ 178579 h 1285339"/>
              <a:gd name="connsiteX6" fmla="*/ 1109369 w 1909116"/>
              <a:gd name="connsiteY6" fmla="*/ 0 h 1285339"/>
              <a:gd name="connsiteX0" fmla="*/ 1109369 w 1909116"/>
              <a:gd name="connsiteY0" fmla="*/ 0 h 1285339"/>
              <a:gd name="connsiteX1" fmla="*/ 1909116 w 1909116"/>
              <a:gd name="connsiteY1" fmla="*/ 335034 h 1285339"/>
              <a:gd name="connsiteX2" fmla="*/ 1765709 w 1909116"/>
              <a:gd name="connsiteY2" fmla="*/ 1234511 h 1285339"/>
              <a:gd name="connsiteX3" fmla="*/ 927501 w 1909116"/>
              <a:gd name="connsiteY3" fmla="*/ 1285339 h 1285339"/>
              <a:gd name="connsiteX4" fmla="*/ 0 w 1909116"/>
              <a:gd name="connsiteY4" fmla="*/ 883819 h 1285339"/>
              <a:gd name="connsiteX5" fmla="*/ 237916 w 1909116"/>
              <a:gd name="connsiteY5" fmla="*/ 114702 h 1285339"/>
              <a:gd name="connsiteX6" fmla="*/ 1109369 w 1909116"/>
              <a:gd name="connsiteY6" fmla="*/ 0 h 1285339"/>
              <a:gd name="connsiteX0" fmla="*/ 1045494 w 1845241"/>
              <a:gd name="connsiteY0" fmla="*/ 0 h 1285339"/>
              <a:gd name="connsiteX1" fmla="*/ 1845241 w 1845241"/>
              <a:gd name="connsiteY1" fmla="*/ 335034 h 1285339"/>
              <a:gd name="connsiteX2" fmla="*/ 1701834 w 1845241"/>
              <a:gd name="connsiteY2" fmla="*/ 1234511 h 1285339"/>
              <a:gd name="connsiteX3" fmla="*/ 863626 w 1845241"/>
              <a:gd name="connsiteY3" fmla="*/ 1285339 h 1285339"/>
              <a:gd name="connsiteX4" fmla="*/ 0 w 1845241"/>
              <a:gd name="connsiteY4" fmla="*/ 917062 h 1285339"/>
              <a:gd name="connsiteX5" fmla="*/ 174041 w 1845241"/>
              <a:gd name="connsiteY5" fmla="*/ 114702 h 1285339"/>
              <a:gd name="connsiteX6" fmla="*/ 1045494 w 1845241"/>
              <a:gd name="connsiteY6" fmla="*/ 0 h 1285339"/>
              <a:gd name="connsiteX0" fmla="*/ 1045494 w 1845241"/>
              <a:gd name="connsiteY0" fmla="*/ 0 h 1285339"/>
              <a:gd name="connsiteX1" fmla="*/ 1845241 w 1845241"/>
              <a:gd name="connsiteY1" fmla="*/ 335034 h 1285339"/>
              <a:gd name="connsiteX2" fmla="*/ 1701834 w 1845241"/>
              <a:gd name="connsiteY2" fmla="*/ 1234511 h 1285339"/>
              <a:gd name="connsiteX3" fmla="*/ 863626 w 1845241"/>
              <a:gd name="connsiteY3" fmla="*/ 1285339 h 1285339"/>
              <a:gd name="connsiteX4" fmla="*/ 0 w 1845241"/>
              <a:gd name="connsiteY4" fmla="*/ 917062 h 1285339"/>
              <a:gd name="connsiteX5" fmla="*/ 237916 w 1845241"/>
              <a:gd name="connsiteY5" fmla="*/ 147946 h 1285339"/>
              <a:gd name="connsiteX6" fmla="*/ 1045494 w 1845241"/>
              <a:gd name="connsiteY6" fmla="*/ 0 h 1285339"/>
              <a:gd name="connsiteX0" fmla="*/ 1045494 w 1845241"/>
              <a:gd name="connsiteY0" fmla="*/ 0 h 1285339"/>
              <a:gd name="connsiteX1" fmla="*/ 1845241 w 1845241"/>
              <a:gd name="connsiteY1" fmla="*/ 335034 h 1285339"/>
              <a:gd name="connsiteX2" fmla="*/ 1701834 w 1845241"/>
              <a:gd name="connsiteY2" fmla="*/ 1234511 h 1285339"/>
              <a:gd name="connsiteX3" fmla="*/ 863626 w 1845241"/>
              <a:gd name="connsiteY3" fmla="*/ 1285339 h 1285339"/>
              <a:gd name="connsiteX4" fmla="*/ 0 w 1845241"/>
              <a:gd name="connsiteY4" fmla="*/ 917062 h 1285339"/>
              <a:gd name="connsiteX5" fmla="*/ 271159 w 1845241"/>
              <a:gd name="connsiteY5" fmla="*/ 84070 h 1285339"/>
              <a:gd name="connsiteX6" fmla="*/ 1045494 w 1845241"/>
              <a:gd name="connsiteY6" fmla="*/ 0 h 1285339"/>
              <a:gd name="connsiteX0" fmla="*/ 1045494 w 1845241"/>
              <a:gd name="connsiteY0" fmla="*/ 0 h 1285339"/>
              <a:gd name="connsiteX1" fmla="*/ 1845241 w 1845241"/>
              <a:gd name="connsiteY1" fmla="*/ 335034 h 1285339"/>
              <a:gd name="connsiteX2" fmla="*/ 1701834 w 1845241"/>
              <a:gd name="connsiteY2" fmla="*/ 1234511 h 1285339"/>
              <a:gd name="connsiteX3" fmla="*/ 863626 w 1845241"/>
              <a:gd name="connsiteY3" fmla="*/ 1285339 h 1285339"/>
              <a:gd name="connsiteX4" fmla="*/ 0 w 1845241"/>
              <a:gd name="connsiteY4" fmla="*/ 917062 h 1285339"/>
              <a:gd name="connsiteX5" fmla="*/ 304401 w 1845241"/>
              <a:gd name="connsiteY5" fmla="*/ 20195 h 1285339"/>
              <a:gd name="connsiteX6" fmla="*/ 1045494 w 1845241"/>
              <a:gd name="connsiteY6" fmla="*/ 0 h 1285339"/>
              <a:gd name="connsiteX0" fmla="*/ 1045494 w 1845241"/>
              <a:gd name="connsiteY0" fmla="*/ 0 h 1285339"/>
              <a:gd name="connsiteX1" fmla="*/ 1845241 w 1845241"/>
              <a:gd name="connsiteY1" fmla="*/ 335034 h 1285339"/>
              <a:gd name="connsiteX2" fmla="*/ 1701834 w 1845241"/>
              <a:gd name="connsiteY2" fmla="*/ 1234511 h 1285339"/>
              <a:gd name="connsiteX3" fmla="*/ 863626 w 1845241"/>
              <a:gd name="connsiteY3" fmla="*/ 1285339 h 1285339"/>
              <a:gd name="connsiteX4" fmla="*/ 0 w 1845241"/>
              <a:gd name="connsiteY4" fmla="*/ 917062 h 1285339"/>
              <a:gd name="connsiteX5" fmla="*/ 304401 w 1845241"/>
              <a:gd name="connsiteY5" fmla="*/ 20195 h 1285339"/>
              <a:gd name="connsiteX6" fmla="*/ 1045494 w 1845241"/>
              <a:gd name="connsiteY6" fmla="*/ 0 h 1285339"/>
              <a:gd name="connsiteX0" fmla="*/ 981619 w 1781366"/>
              <a:gd name="connsiteY0" fmla="*/ 0 h 1285339"/>
              <a:gd name="connsiteX1" fmla="*/ 1781366 w 1781366"/>
              <a:gd name="connsiteY1" fmla="*/ 335034 h 1285339"/>
              <a:gd name="connsiteX2" fmla="*/ 1637959 w 1781366"/>
              <a:gd name="connsiteY2" fmla="*/ 1234511 h 1285339"/>
              <a:gd name="connsiteX3" fmla="*/ 799751 w 1781366"/>
              <a:gd name="connsiteY3" fmla="*/ 1285339 h 1285339"/>
              <a:gd name="connsiteX4" fmla="*/ 0 w 1781366"/>
              <a:gd name="connsiteY4" fmla="*/ 950305 h 1285339"/>
              <a:gd name="connsiteX5" fmla="*/ 240526 w 1781366"/>
              <a:gd name="connsiteY5" fmla="*/ 20195 h 1285339"/>
              <a:gd name="connsiteX6" fmla="*/ 981619 w 1781366"/>
              <a:gd name="connsiteY6" fmla="*/ 0 h 1285339"/>
              <a:gd name="connsiteX0" fmla="*/ 981619 w 1781366"/>
              <a:gd name="connsiteY0" fmla="*/ 0 h 1285339"/>
              <a:gd name="connsiteX1" fmla="*/ 1781366 w 1781366"/>
              <a:gd name="connsiteY1" fmla="*/ 335034 h 1285339"/>
              <a:gd name="connsiteX2" fmla="*/ 1637959 w 1781366"/>
              <a:gd name="connsiteY2" fmla="*/ 1234511 h 1285339"/>
              <a:gd name="connsiteX3" fmla="*/ 799751 w 1781366"/>
              <a:gd name="connsiteY3" fmla="*/ 1285339 h 1285339"/>
              <a:gd name="connsiteX4" fmla="*/ 0 w 1781366"/>
              <a:gd name="connsiteY4" fmla="*/ 950305 h 1285339"/>
              <a:gd name="connsiteX5" fmla="*/ 207283 w 1781366"/>
              <a:gd name="connsiteY5" fmla="*/ 84070 h 1285339"/>
              <a:gd name="connsiteX6" fmla="*/ 981619 w 1781366"/>
              <a:gd name="connsiteY6" fmla="*/ 0 h 1285339"/>
              <a:gd name="connsiteX0" fmla="*/ 981619 w 1781366"/>
              <a:gd name="connsiteY0" fmla="*/ 0 h 1318581"/>
              <a:gd name="connsiteX1" fmla="*/ 1781366 w 1781366"/>
              <a:gd name="connsiteY1" fmla="*/ 335034 h 1318581"/>
              <a:gd name="connsiteX2" fmla="*/ 1637959 w 1781366"/>
              <a:gd name="connsiteY2" fmla="*/ 1234511 h 1318581"/>
              <a:gd name="connsiteX3" fmla="*/ 863624 w 1781366"/>
              <a:gd name="connsiteY3" fmla="*/ 1318581 h 1318581"/>
              <a:gd name="connsiteX4" fmla="*/ 0 w 1781366"/>
              <a:gd name="connsiteY4" fmla="*/ 950305 h 1318581"/>
              <a:gd name="connsiteX5" fmla="*/ 207283 w 1781366"/>
              <a:gd name="connsiteY5" fmla="*/ 84070 h 1318581"/>
              <a:gd name="connsiteX6" fmla="*/ 981619 w 1781366"/>
              <a:gd name="connsiteY6" fmla="*/ 0 h 1318581"/>
              <a:gd name="connsiteX0" fmla="*/ 1014862 w 1814609"/>
              <a:gd name="connsiteY0" fmla="*/ 0 h 1318581"/>
              <a:gd name="connsiteX1" fmla="*/ 1814609 w 1814609"/>
              <a:gd name="connsiteY1" fmla="*/ 335034 h 1318581"/>
              <a:gd name="connsiteX2" fmla="*/ 1671202 w 1814609"/>
              <a:gd name="connsiteY2" fmla="*/ 1234511 h 1318581"/>
              <a:gd name="connsiteX3" fmla="*/ 896867 w 1814609"/>
              <a:gd name="connsiteY3" fmla="*/ 1318581 h 1318581"/>
              <a:gd name="connsiteX4" fmla="*/ 0 w 1814609"/>
              <a:gd name="connsiteY4" fmla="*/ 1014180 h 1318581"/>
              <a:gd name="connsiteX5" fmla="*/ 240526 w 1814609"/>
              <a:gd name="connsiteY5" fmla="*/ 84070 h 1318581"/>
              <a:gd name="connsiteX6" fmla="*/ 1014862 w 1814609"/>
              <a:gd name="connsiteY6" fmla="*/ 0 h 1318581"/>
              <a:gd name="connsiteX0" fmla="*/ 981620 w 1781367"/>
              <a:gd name="connsiteY0" fmla="*/ 0 h 1318581"/>
              <a:gd name="connsiteX1" fmla="*/ 1781367 w 1781367"/>
              <a:gd name="connsiteY1" fmla="*/ 335034 h 1318581"/>
              <a:gd name="connsiteX2" fmla="*/ 1637960 w 1781367"/>
              <a:gd name="connsiteY2" fmla="*/ 1234511 h 1318581"/>
              <a:gd name="connsiteX3" fmla="*/ 863625 w 1781367"/>
              <a:gd name="connsiteY3" fmla="*/ 1318581 h 1318581"/>
              <a:gd name="connsiteX4" fmla="*/ 0 w 1781367"/>
              <a:gd name="connsiteY4" fmla="*/ 950305 h 1318581"/>
              <a:gd name="connsiteX5" fmla="*/ 207284 w 1781367"/>
              <a:gd name="connsiteY5" fmla="*/ 84070 h 1318581"/>
              <a:gd name="connsiteX6" fmla="*/ 981620 w 1781367"/>
              <a:gd name="connsiteY6" fmla="*/ 0 h 1318581"/>
              <a:gd name="connsiteX0" fmla="*/ 981620 w 1781367"/>
              <a:gd name="connsiteY0" fmla="*/ 0 h 1318581"/>
              <a:gd name="connsiteX1" fmla="*/ 1781367 w 1781367"/>
              <a:gd name="connsiteY1" fmla="*/ 335034 h 1318581"/>
              <a:gd name="connsiteX2" fmla="*/ 1637960 w 1781367"/>
              <a:gd name="connsiteY2" fmla="*/ 1234511 h 1318581"/>
              <a:gd name="connsiteX3" fmla="*/ 863625 w 1781367"/>
              <a:gd name="connsiteY3" fmla="*/ 1318581 h 1318581"/>
              <a:gd name="connsiteX4" fmla="*/ 0 w 1781367"/>
              <a:gd name="connsiteY4" fmla="*/ 950305 h 1318581"/>
              <a:gd name="connsiteX5" fmla="*/ 271159 w 1781367"/>
              <a:gd name="connsiteY5" fmla="*/ 117314 h 1318581"/>
              <a:gd name="connsiteX6" fmla="*/ 981620 w 1781367"/>
              <a:gd name="connsiteY6" fmla="*/ 0 h 1318581"/>
              <a:gd name="connsiteX0" fmla="*/ 919422 w 1719169"/>
              <a:gd name="connsiteY0" fmla="*/ 0 h 1318581"/>
              <a:gd name="connsiteX1" fmla="*/ 1719169 w 1719169"/>
              <a:gd name="connsiteY1" fmla="*/ 335034 h 1318581"/>
              <a:gd name="connsiteX2" fmla="*/ 1575762 w 1719169"/>
              <a:gd name="connsiteY2" fmla="*/ 1234511 h 1318581"/>
              <a:gd name="connsiteX3" fmla="*/ 801427 w 1719169"/>
              <a:gd name="connsiteY3" fmla="*/ 1318581 h 1318581"/>
              <a:gd name="connsiteX4" fmla="*/ 0 w 1719169"/>
              <a:gd name="connsiteY4" fmla="*/ 972344 h 1318581"/>
              <a:gd name="connsiteX5" fmla="*/ 208961 w 1719169"/>
              <a:gd name="connsiteY5" fmla="*/ 117314 h 1318581"/>
              <a:gd name="connsiteX6" fmla="*/ 919422 w 1719169"/>
              <a:gd name="connsiteY6" fmla="*/ 0 h 1318581"/>
              <a:gd name="connsiteX0" fmla="*/ 820625 w 1719169"/>
              <a:gd name="connsiteY0" fmla="*/ 0 h 1299151"/>
              <a:gd name="connsiteX1" fmla="*/ 1719169 w 1719169"/>
              <a:gd name="connsiteY1" fmla="*/ 315604 h 1299151"/>
              <a:gd name="connsiteX2" fmla="*/ 1575762 w 1719169"/>
              <a:gd name="connsiteY2" fmla="*/ 1215081 h 1299151"/>
              <a:gd name="connsiteX3" fmla="*/ 801427 w 1719169"/>
              <a:gd name="connsiteY3" fmla="*/ 1299151 h 1299151"/>
              <a:gd name="connsiteX4" fmla="*/ 0 w 1719169"/>
              <a:gd name="connsiteY4" fmla="*/ 952914 h 1299151"/>
              <a:gd name="connsiteX5" fmla="*/ 208961 w 1719169"/>
              <a:gd name="connsiteY5" fmla="*/ 97884 h 1299151"/>
              <a:gd name="connsiteX6" fmla="*/ 820625 w 1719169"/>
              <a:gd name="connsiteY6" fmla="*/ 0 h 1299151"/>
              <a:gd name="connsiteX0" fmla="*/ 820625 w 1719169"/>
              <a:gd name="connsiteY0" fmla="*/ 0 h 1257316"/>
              <a:gd name="connsiteX1" fmla="*/ 1719169 w 1719169"/>
              <a:gd name="connsiteY1" fmla="*/ 315604 h 1257316"/>
              <a:gd name="connsiteX2" fmla="*/ 1575762 w 1719169"/>
              <a:gd name="connsiteY2" fmla="*/ 1215081 h 1257316"/>
              <a:gd name="connsiteX3" fmla="*/ 896867 w 1719169"/>
              <a:gd name="connsiteY3" fmla="*/ 1257316 h 1257316"/>
              <a:gd name="connsiteX4" fmla="*/ 0 w 1719169"/>
              <a:gd name="connsiteY4" fmla="*/ 952914 h 1257316"/>
              <a:gd name="connsiteX5" fmla="*/ 208961 w 1719169"/>
              <a:gd name="connsiteY5" fmla="*/ 97884 h 1257316"/>
              <a:gd name="connsiteX6" fmla="*/ 820625 w 1719169"/>
              <a:gd name="connsiteY6" fmla="*/ 0 h 1257316"/>
              <a:gd name="connsiteX0" fmla="*/ 820625 w 1719169"/>
              <a:gd name="connsiteY0" fmla="*/ 0 h 1257316"/>
              <a:gd name="connsiteX1" fmla="*/ 1719169 w 1719169"/>
              <a:gd name="connsiteY1" fmla="*/ 315604 h 1257316"/>
              <a:gd name="connsiteX2" fmla="*/ 1637961 w 1719169"/>
              <a:gd name="connsiteY2" fmla="*/ 1237120 h 1257316"/>
              <a:gd name="connsiteX3" fmla="*/ 896867 w 1719169"/>
              <a:gd name="connsiteY3" fmla="*/ 1257316 h 1257316"/>
              <a:gd name="connsiteX4" fmla="*/ 0 w 1719169"/>
              <a:gd name="connsiteY4" fmla="*/ 952914 h 1257316"/>
              <a:gd name="connsiteX5" fmla="*/ 208961 w 1719169"/>
              <a:gd name="connsiteY5" fmla="*/ 97884 h 1257316"/>
              <a:gd name="connsiteX6" fmla="*/ 820625 w 1719169"/>
              <a:gd name="connsiteY6" fmla="*/ 0 h 1257316"/>
              <a:gd name="connsiteX0" fmla="*/ 1270363 w 2168907"/>
              <a:gd name="connsiteY0" fmla="*/ 0 h 1257316"/>
              <a:gd name="connsiteX1" fmla="*/ 2168907 w 2168907"/>
              <a:gd name="connsiteY1" fmla="*/ 315604 h 1257316"/>
              <a:gd name="connsiteX2" fmla="*/ 2087699 w 2168907"/>
              <a:gd name="connsiteY2" fmla="*/ 1237120 h 1257316"/>
              <a:gd name="connsiteX3" fmla="*/ 1346605 w 2168907"/>
              <a:gd name="connsiteY3" fmla="*/ 1257316 h 1257316"/>
              <a:gd name="connsiteX4" fmla="*/ 0 w 2168907"/>
              <a:gd name="connsiteY4" fmla="*/ 881210 h 1257316"/>
              <a:gd name="connsiteX5" fmla="*/ 658699 w 2168907"/>
              <a:gd name="connsiteY5" fmla="*/ 97884 h 1257316"/>
              <a:gd name="connsiteX6" fmla="*/ 1270363 w 2168907"/>
              <a:gd name="connsiteY6" fmla="*/ 0 h 1257316"/>
              <a:gd name="connsiteX0" fmla="*/ 1270363 w 2168907"/>
              <a:gd name="connsiteY0" fmla="*/ 115385 h 1372701"/>
              <a:gd name="connsiteX1" fmla="*/ 2168907 w 2168907"/>
              <a:gd name="connsiteY1" fmla="*/ 430989 h 1372701"/>
              <a:gd name="connsiteX2" fmla="*/ 2087699 w 2168907"/>
              <a:gd name="connsiteY2" fmla="*/ 1352505 h 1372701"/>
              <a:gd name="connsiteX3" fmla="*/ 1346605 w 2168907"/>
              <a:gd name="connsiteY3" fmla="*/ 1372701 h 1372701"/>
              <a:gd name="connsiteX4" fmla="*/ 0 w 2168907"/>
              <a:gd name="connsiteY4" fmla="*/ 996595 h 1372701"/>
              <a:gd name="connsiteX5" fmla="*/ 112775 w 2168907"/>
              <a:gd name="connsiteY5" fmla="*/ 0 h 1372701"/>
              <a:gd name="connsiteX6" fmla="*/ 1270363 w 2168907"/>
              <a:gd name="connsiteY6" fmla="*/ 115385 h 1372701"/>
              <a:gd name="connsiteX0" fmla="*/ 1270363 w 2238255"/>
              <a:gd name="connsiteY0" fmla="*/ 115385 h 1999090"/>
              <a:gd name="connsiteX1" fmla="*/ 2168907 w 2238255"/>
              <a:gd name="connsiteY1" fmla="*/ 430989 h 1999090"/>
              <a:gd name="connsiteX2" fmla="*/ 2238255 w 2238255"/>
              <a:gd name="connsiteY2" fmla="*/ 1999090 h 1999090"/>
              <a:gd name="connsiteX3" fmla="*/ 1346605 w 2238255"/>
              <a:gd name="connsiteY3" fmla="*/ 1372701 h 1999090"/>
              <a:gd name="connsiteX4" fmla="*/ 0 w 2238255"/>
              <a:gd name="connsiteY4" fmla="*/ 996595 h 1999090"/>
              <a:gd name="connsiteX5" fmla="*/ 112775 w 2238255"/>
              <a:gd name="connsiteY5" fmla="*/ 0 h 1999090"/>
              <a:gd name="connsiteX6" fmla="*/ 1270363 w 2238255"/>
              <a:gd name="connsiteY6" fmla="*/ 115385 h 1999090"/>
              <a:gd name="connsiteX0" fmla="*/ 1270363 w 2238255"/>
              <a:gd name="connsiteY0" fmla="*/ 115385 h 1999090"/>
              <a:gd name="connsiteX1" fmla="*/ 2168907 w 2238255"/>
              <a:gd name="connsiteY1" fmla="*/ 430989 h 1999090"/>
              <a:gd name="connsiteX2" fmla="*/ 2238255 w 2238255"/>
              <a:gd name="connsiteY2" fmla="*/ 1999090 h 1999090"/>
              <a:gd name="connsiteX3" fmla="*/ 1466530 w 2238255"/>
              <a:gd name="connsiteY3" fmla="*/ 1922166 h 1999090"/>
              <a:gd name="connsiteX4" fmla="*/ 0 w 2238255"/>
              <a:gd name="connsiteY4" fmla="*/ 996595 h 1999090"/>
              <a:gd name="connsiteX5" fmla="*/ 112775 w 2238255"/>
              <a:gd name="connsiteY5" fmla="*/ 0 h 1999090"/>
              <a:gd name="connsiteX6" fmla="*/ 1270363 w 2238255"/>
              <a:gd name="connsiteY6" fmla="*/ 115385 h 1999090"/>
              <a:gd name="connsiteX0" fmla="*/ 1270363 w 2992395"/>
              <a:gd name="connsiteY0" fmla="*/ 115385 h 1999090"/>
              <a:gd name="connsiteX1" fmla="*/ 2992395 w 2992395"/>
              <a:gd name="connsiteY1" fmla="*/ 1173926 h 1999090"/>
              <a:gd name="connsiteX2" fmla="*/ 2238255 w 2992395"/>
              <a:gd name="connsiteY2" fmla="*/ 1999090 h 1999090"/>
              <a:gd name="connsiteX3" fmla="*/ 1466530 w 2992395"/>
              <a:gd name="connsiteY3" fmla="*/ 1922166 h 1999090"/>
              <a:gd name="connsiteX4" fmla="*/ 0 w 2992395"/>
              <a:gd name="connsiteY4" fmla="*/ 996595 h 1999090"/>
              <a:gd name="connsiteX5" fmla="*/ 112775 w 2992395"/>
              <a:gd name="connsiteY5" fmla="*/ 0 h 1999090"/>
              <a:gd name="connsiteX6" fmla="*/ 1270363 w 2992395"/>
              <a:gd name="connsiteY6" fmla="*/ 115385 h 1999090"/>
              <a:gd name="connsiteX0" fmla="*/ 2172451 w 2992395"/>
              <a:gd name="connsiteY0" fmla="*/ 97798 h 1999090"/>
              <a:gd name="connsiteX1" fmla="*/ 2992395 w 2992395"/>
              <a:gd name="connsiteY1" fmla="*/ 1173926 h 1999090"/>
              <a:gd name="connsiteX2" fmla="*/ 2238255 w 2992395"/>
              <a:gd name="connsiteY2" fmla="*/ 1999090 h 1999090"/>
              <a:gd name="connsiteX3" fmla="*/ 1466530 w 2992395"/>
              <a:gd name="connsiteY3" fmla="*/ 1922166 h 1999090"/>
              <a:gd name="connsiteX4" fmla="*/ 0 w 2992395"/>
              <a:gd name="connsiteY4" fmla="*/ 996595 h 1999090"/>
              <a:gd name="connsiteX5" fmla="*/ 112775 w 2992395"/>
              <a:gd name="connsiteY5" fmla="*/ 0 h 1999090"/>
              <a:gd name="connsiteX6" fmla="*/ 2172451 w 2992395"/>
              <a:gd name="connsiteY6" fmla="*/ 97798 h 1999090"/>
              <a:gd name="connsiteX0" fmla="*/ 2172451 w 2897887"/>
              <a:gd name="connsiteY0" fmla="*/ 97798 h 1999090"/>
              <a:gd name="connsiteX1" fmla="*/ 2897887 w 2897887"/>
              <a:gd name="connsiteY1" fmla="*/ 1043565 h 1999090"/>
              <a:gd name="connsiteX2" fmla="*/ 2238255 w 2897887"/>
              <a:gd name="connsiteY2" fmla="*/ 1999090 h 1999090"/>
              <a:gd name="connsiteX3" fmla="*/ 1466530 w 2897887"/>
              <a:gd name="connsiteY3" fmla="*/ 1922166 h 1999090"/>
              <a:gd name="connsiteX4" fmla="*/ 0 w 2897887"/>
              <a:gd name="connsiteY4" fmla="*/ 996595 h 1999090"/>
              <a:gd name="connsiteX5" fmla="*/ 112775 w 2897887"/>
              <a:gd name="connsiteY5" fmla="*/ 0 h 1999090"/>
              <a:gd name="connsiteX6" fmla="*/ 2172451 w 2897887"/>
              <a:gd name="connsiteY6" fmla="*/ 97798 h 1999090"/>
              <a:gd name="connsiteX0" fmla="*/ 2172451 w 2897887"/>
              <a:gd name="connsiteY0" fmla="*/ 97798 h 1999090"/>
              <a:gd name="connsiteX1" fmla="*/ 2897887 w 2897887"/>
              <a:gd name="connsiteY1" fmla="*/ 1043565 h 1999090"/>
              <a:gd name="connsiteX2" fmla="*/ 2238255 w 2897887"/>
              <a:gd name="connsiteY2" fmla="*/ 1999090 h 1999090"/>
              <a:gd name="connsiteX3" fmla="*/ 1466530 w 2897887"/>
              <a:gd name="connsiteY3" fmla="*/ 1922166 h 1999090"/>
              <a:gd name="connsiteX4" fmla="*/ 454959 w 2897887"/>
              <a:gd name="connsiteY4" fmla="*/ 746311 h 1999090"/>
              <a:gd name="connsiteX5" fmla="*/ 0 w 2897887"/>
              <a:gd name="connsiteY5" fmla="*/ 996595 h 1999090"/>
              <a:gd name="connsiteX6" fmla="*/ 112775 w 2897887"/>
              <a:gd name="connsiteY6" fmla="*/ 0 h 1999090"/>
              <a:gd name="connsiteX7" fmla="*/ 2172451 w 2897887"/>
              <a:gd name="connsiteY7" fmla="*/ 97798 h 1999090"/>
              <a:gd name="connsiteX0" fmla="*/ 2059676 w 2785112"/>
              <a:gd name="connsiteY0" fmla="*/ 97798 h 1999090"/>
              <a:gd name="connsiteX1" fmla="*/ 2785112 w 2785112"/>
              <a:gd name="connsiteY1" fmla="*/ 1043565 h 1999090"/>
              <a:gd name="connsiteX2" fmla="*/ 2125480 w 2785112"/>
              <a:gd name="connsiteY2" fmla="*/ 1999090 h 1999090"/>
              <a:gd name="connsiteX3" fmla="*/ 1353755 w 2785112"/>
              <a:gd name="connsiteY3" fmla="*/ 1922166 h 1999090"/>
              <a:gd name="connsiteX4" fmla="*/ 342184 w 2785112"/>
              <a:gd name="connsiteY4" fmla="*/ 746311 h 1999090"/>
              <a:gd name="connsiteX5" fmla="*/ 342184 w 2785112"/>
              <a:gd name="connsiteY5" fmla="*/ 746311 h 1999090"/>
              <a:gd name="connsiteX6" fmla="*/ 0 w 2785112"/>
              <a:gd name="connsiteY6" fmla="*/ 0 h 1999090"/>
              <a:gd name="connsiteX7" fmla="*/ 2059676 w 2785112"/>
              <a:gd name="connsiteY7" fmla="*/ 97798 h 1999090"/>
              <a:gd name="connsiteX0" fmla="*/ 1717492 w 2442928"/>
              <a:gd name="connsiteY0" fmla="*/ 468005 h 2369297"/>
              <a:gd name="connsiteX1" fmla="*/ 2442928 w 2442928"/>
              <a:gd name="connsiteY1" fmla="*/ 1413772 h 2369297"/>
              <a:gd name="connsiteX2" fmla="*/ 1783296 w 2442928"/>
              <a:gd name="connsiteY2" fmla="*/ 2369297 h 2369297"/>
              <a:gd name="connsiteX3" fmla="*/ 1011571 w 2442928"/>
              <a:gd name="connsiteY3" fmla="*/ 2292373 h 2369297"/>
              <a:gd name="connsiteX4" fmla="*/ 0 w 2442928"/>
              <a:gd name="connsiteY4" fmla="*/ 1116518 h 2369297"/>
              <a:gd name="connsiteX5" fmla="*/ 0 w 2442928"/>
              <a:gd name="connsiteY5" fmla="*/ 1116518 h 2369297"/>
              <a:gd name="connsiteX6" fmla="*/ 662241 w 2442928"/>
              <a:gd name="connsiteY6" fmla="*/ 0 h 2369297"/>
              <a:gd name="connsiteX7" fmla="*/ 1717492 w 2442928"/>
              <a:gd name="connsiteY7" fmla="*/ 468005 h 2369297"/>
              <a:gd name="connsiteX0" fmla="*/ 1806782 w 2532218"/>
              <a:gd name="connsiteY0" fmla="*/ 468005 h 2369297"/>
              <a:gd name="connsiteX1" fmla="*/ 2532218 w 2532218"/>
              <a:gd name="connsiteY1" fmla="*/ 1413772 h 2369297"/>
              <a:gd name="connsiteX2" fmla="*/ 1872586 w 2532218"/>
              <a:gd name="connsiteY2" fmla="*/ 2369297 h 2369297"/>
              <a:gd name="connsiteX3" fmla="*/ 1100861 w 2532218"/>
              <a:gd name="connsiteY3" fmla="*/ 2292373 h 2369297"/>
              <a:gd name="connsiteX4" fmla="*/ 89290 w 2532218"/>
              <a:gd name="connsiteY4" fmla="*/ 1116518 h 2369297"/>
              <a:gd name="connsiteX5" fmla="*/ 0 w 2532218"/>
              <a:gd name="connsiteY5" fmla="*/ 664170 h 2369297"/>
              <a:gd name="connsiteX6" fmla="*/ 751531 w 2532218"/>
              <a:gd name="connsiteY6" fmla="*/ 0 h 2369297"/>
              <a:gd name="connsiteX7" fmla="*/ 1806782 w 2532218"/>
              <a:gd name="connsiteY7" fmla="*/ 468005 h 2369297"/>
              <a:gd name="connsiteX0" fmla="*/ 1768321 w 2493757"/>
              <a:gd name="connsiteY0" fmla="*/ 468005 h 2369297"/>
              <a:gd name="connsiteX1" fmla="*/ 2493757 w 2493757"/>
              <a:gd name="connsiteY1" fmla="*/ 1413772 h 2369297"/>
              <a:gd name="connsiteX2" fmla="*/ 1834125 w 2493757"/>
              <a:gd name="connsiteY2" fmla="*/ 2369297 h 2369297"/>
              <a:gd name="connsiteX3" fmla="*/ 1062400 w 2493757"/>
              <a:gd name="connsiteY3" fmla="*/ 2292373 h 2369297"/>
              <a:gd name="connsiteX4" fmla="*/ 50829 w 2493757"/>
              <a:gd name="connsiteY4" fmla="*/ 1116518 h 2369297"/>
              <a:gd name="connsiteX5" fmla="*/ 0 w 2493757"/>
              <a:gd name="connsiteY5" fmla="*/ 278308 h 2369297"/>
              <a:gd name="connsiteX6" fmla="*/ 713070 w 2493757"/>
              <a:gd name="connsiteY6" fmla="*/ 0 h 2369297"/>
              <a:gd name="connsiteX7" fmla="*/ 1768321 w 2493757"/>
              <a:gd name="connsiteY7" fmla="*/ 468005 h 2369297"/>
              <a:gd name="connsiteX0" fmla="*/ 1914338 w 2639774"/>
              <a:gd name="connsiteY0" fmla="*/ 468005 h 2369297"/>
              <a:gd name="connsiteX1" fmla="*/ 2639774 w 2639774"/>
              <a:gd name="connsiteY1" fmla="*/ 1413772 h 2369297"/>
              <a:gd name="connsiteX2" fmla="*/ 1980142 w 2639774"/>
              <a:gd name="connsiteY2" fmla="*/ 2369297 h 2369297"/>
              <a:gd name="connsiteX3" fmla="*/ 1208417 w 2639774"/>
              <a:gd name="connsiteY3" fmla="*/ 2292373 h 2369297"/>
              <a:gd name="connsiteX4" fmla="*/ 0 w 2639774"/>
              <a:gd name="connsiteY4" fmla="*/ 1338779 h 2369297"/>
              <a:gd name="connsiteX5" fmla="*/ 146017 w 2639774"/>
              <a:gd name="connsiteY5" fmla="*/ 278308 h 2369297"/>
              <a:gd name="connsiteX6" fmla="*/ 859087 w 2639774"/>
              <a:gd name="connsiteY6" fmla="*/ 0 h 2369297"/>
              <a:gd name="connsiteX7" fmla="*/ 1914338 w 2639774"/>
              <a:gd name="connsiteY7" fmla="*/ 468005 h 2369297"/>
              <a:gd name="connsiteX0" fmla="*/ 1911728 w 2639774"/>
              <a:gd name="connsiteY0" fmla="*/ 629000 h 2369297"/>
              <a:gd name="connsiteX1" fmla="*/ 2639774 w 2639774"/>
              <a:gd name="connsiteY1" fmla="*/ 1413772 h 2369297"/>
              <a:gd name="connsiteX2" fmla="*/ 1980142 w 2639774"/>
              <a:gd name="connsiteY2" fmla="*/ 2369297 h 2369297"/>
              <a:gd name="connsiteX3" fmla="*/ 1208417 w 2639774"/>
              <a:gd name="connsiteY3" fmla="*/ 2292373 h 2369297"/>
              <a:gd name="connsiteX4" fmla="*/ 0 w 2639774"/>
              <a:gd name="connsiteY4" fmla="*/ 1338779 h 2369297"/>
              <a:gd name="connsiteX5" fmla="*/ 146017 w 2639774"/>
              <a:gd name="connsiteY5" fmla="*/ 278308 h 2369297"/>
              <a:gd name="connsiteX6" fmla="*/ 859087 w 2639774"/>
              <a:gd name="connsiteY6" fmla="*/ 0 h 2369297"/>
              <a:gd name="connsiteX7" fmla="*/ 1911728 w 2639774"/>
              <a:gd name="connsiteY7" fmla="*/ 629000 h 2369297"/>
              <a:gd name="connsiteX0" fmla="*/ 1911728 w 2606531"/>
              <a:gd name="connsiteY0" fmla="*/ 629000 h 2369297"/>
              <a:gd name="connsiteX1" fmla="*/ 2606531 w 2606531"/>
              <a:gd name="connsiteY1" fmla="*/ 1477648 h 2369297"/>
              <a:gd name="connsiteX2" fmla="*/ 1980142 w 2606531"/>
              <a:gd name="connsiteY2" fmla="*/ 2369297 h 2369297"/>
              <a:gd name="connsiteX3" fmla="*/ 1208417 w 2606531"/>
              <a:gd name="connsiteY3" fmla="*/ 2292373 h 2369297"/>
              <a:gd name="connsiteX4" fmla="*/ 0 w 2606531"/>
              <a:gd name="connsiteY4" fmla="*/ 1338779 h 2369297"/>
              <a:gd name="connsiteX5" fmla="*/ 146017 w 2606531"/>
              <a:gd name="connsiteY5" fmla="*/ 278308 h 2369297"/>
              <a:gd name="connsiteX6" fmla="*/ 859087 w 2606531"/>
              <a:gd name="connsiteY6" fmla="*/ 0 h 2369297"/>
              <a:gd name="connsiteX7" fmla="*/ 1911728 w 2606531"/>
              <a:gd name="connsiteY7" fmla="*/ 629000 h 2369297"/>
              <a:gd name="connsiteX0" fmla="*/ 1911728 w 2540046"/>
              <a:gd name="connsiteY0" fmla="*/ 629000 h 2369297"/>
              <a:gd name="connsiteX1" fmla="*/ 2540046 w 2540046"/>
              <a:gd name="connsiteY1" fmla="*/ 1605400 h 2369297"/>
              <a:gd name="connsiteX2" fmla="*/ 1980142 w 2540046"/>
              <a:gd name="connsiteY2" fmla="*/ 2369297 h 2369297"/>
              <a:gd name="connsiteX3" fmla="*/ 1208417 w 2540046"/>
              <a:gd name="connsiteY3" fmla="*/ 2292373 h 2369297"/>
              <a:gd name="connsiteX4" fmla="*/ 0 w 2540046"/>
              <a:gd name="connsiteY4" fmla="*/ 1338779 h 2369297"/>
              <a:gd name="connsiteX5" fmla="*/ 146017 w 2540046"/>
              <a:gd name="connsiteY5" fmla="*/ 278308 h 2369297"/>
              <a:gd name="connsiteX6" fmla="*/ 859087 w 2540046"/>
              <a:gd name="connsiteY6" fmla="*/ 0 h 2369297"/>
              <a:gd name="connsiteX7" fmla="*/ 1911728 w 2540046"/>
              <a:gd name="connsiteY7" fmla="*/ 629000 h 2369297"/>
              <a:gd name="connsiteX0" fmla="*/ 1783976 w 2540046"/>
              <a:gd name="connsiteY0" fmla="*/ 562515 h 2369297"/>
              <a:gd name="connsiteX1" fmla="*/ 2540046 w 2540046"/>
              <a:gd name="connsiteY1" fmla="*/ 1605400 h 2369297"/>
              <a:gd name="connsiteX2" fmla="*/ 1980142 w 2540046"/>
              <a:gd name="connsiteY2" fmla="*/ 2369297 h 2369297"/>
              <a:gd name="connsiteX3" fmla="*/ 1208417 w 2540046"/>
              <a:gd name="connsiteY3" fmla="*/ 2292373 h 2369297"/>
              <a:gd name="connsiteX4" fmla="*/ 0 w 2540046"/>
              <a:gd name="connsiteY4" fmla="*/ 1338779 h 2369297"/>
              <a:gd name="connsiteX5" fmla="*/ 146017 w 2540046"/>
              <a:gd name="connsiteY5" fmla="*/ 278308 h 2369297"/>
              <a:gd name="connsiteX6" fmla="*/ 859087 w 2540046"/>
              <a:gd name="connsiteY6" fmla="*/ 0 h 2369297"/>
              <a:gd name="connsiteX7" fmla="*/ 1783976 w 2540046"/>
              <a:gd name="connsiteY7" fmla="*/ 562515 h 2369297"/>
              <a:gd name="connsiteX0" fmla="*/ 1783976 w 2540046"/>
              <a:gd name="connsiteY0" fmla="*/ 398910 h 2205692"/>
              <a:gd name="connsiteX1" fmla="*/ 2540046 w 2540046"/>
              <a:gd name="connsiteY1" fmla="*/ 1441795 h 2205692"/>
              <a:gd name="connsiteX2" fmla="*/ 1980142 w 2540046"/>
              <a:gd name="connsiteY2" fmla="*/ 2205692 h 2205692"/>
              <a:gd name="connsiteX3" fmla="*/ 1208417 w 2540046"/>
              <a:gd name="connsiteY3" fmla="*/ 2128768 h 2205692"/>
              <a:gd name="connsiteX4" fmla="*/ 0 w 2540046"/>
              <a:gd name="connsiteY4" fmla="*/ 1175174 h 2205692"/>
              <a:gd name="connsiteX5" fmla="*/ 146017 w 2540046"/>
              <a:gd name="connsiteY5" fmla="*/ 114703 h 2205692"/>
              <a:gd name="connsiteX6" fmla="*/ 1017469 w 2540046"/>
              <a:gd name="connsiteY6" fmla="*/ 0 h 2205692"/>
              <a:gd name="connsiteX7" fmla="*/ 1783976 w 2540046"/>
              <a:gd name="connsiteY7" fmla="*/ 398910 h 2205692"/>
              <a:gd name="connsiteX0" fmla="*/ 1783976 w 2540046"/>
              <a:gd name="connsiteY0" fmla="*/ 398910 h 2205692"/>
              <a:gd name="connsiteX1" fmla="*/ 2540046 w 2540046"/>
              <a:gd name="connsiteY1" fmla="*/ 1441795 h 2205692"/>
              <a:gd name="connsiteX2" fmla="*/ 1980142 w 2540046"/>
              <a:gd name="connsiteY2" fmla="*/ 2205692 h 2205692"/>
              <a:gd name="connsiteX3" fmla="*/ 1208417 w 2540046"/>
              <a:gd name="connsiteY3" fmla="*/ 2128768 h 2205692"/>
              <a:gd name="connsiteX4" fmla="*/ 0 w 2540046"/>
              <a:gd name="connsiteY4" fmla="*/ 1175174 h 2205692"/>
              <a:gd name="connsiteX5" fmla="*/ 176649 w 2540046"/>
              <a:gd name="connsiteY5" fmla="*/ 211821 h 2205692"/>
              <a:gd name="connsiteX6" fmla="*/ 1017469 w 2540046"/>
              <a:gd name="connsiteY6" fmla="*/ 0 h 2205692"/>
              <a:gd name="connsiteX7" fmla="*/ 1783976 w 2540046"/>
              <a:gd name="connsiteY7" fmla="*/ 398910 h 2205692"/>
              <a:gd name="connsiteX0" fmla="*/ 1817220 w 2573290"/>
              <a:gd name="connsiteY0" fmla="*/ 398910 h 2205692"/>
              <a:gd name="connsiteX1" fmla="*/ 2573290 w 2573290"/>
              <a:gd name="connsiteY1" fmla="*/ 1441795 h 2205692"/>
              <a:gd name="connsiteX2" fmla="*/ 2013386 w 2573290"/>
              <a:gd name="connsiteY2" fmla="*/ 2205692 h 2205692"/>
              <a:gd name="connsiteX3" fmla="*/ 1241661 w 2573290"/>
              <a:gd name="connsiteY3" fmla="*/ 2128768 h 2205692"/>
              <a:gd name="connsiteX4" fmla="*/ 0 w 2573290"/>
              <a:gd name="connsiteY4" fmla="*/ 1239049 h 2205692"/>
              <a:gd name="connsiteX5" fmla="*/ 209893 w 2573290"/>
              <a:gd name="connsiteY5" fmla="*/ 211821 h 2205692"/>
              <a:gd name="connsiteX6" fmla="*/ 1050713 w 2573290"/>
              <a:gd name="connsiteY6" fmla="*/ 0 h 2205692"/>
              <a:gd name="connsiteX7" fmla="*/ 1817220 w 2573290"/>
              <a:gd name="connsiteY7" fmla="*/ 398910 h 2205692"/>
              <a:gd name="connsiteX0" fmla="*/ 1720103 w 2573290"/>
              <a:gd name="connsiteY0" fmla="*/ 429542 h 2205692"/>
              <a:gd name="connsiteX1" fmla="*/ 2573290 w 2573290"/>
              <a:gd name="connsiteY1" fmla="*/ 1441795 h 2205692"/>
              <a:gd name="connsiteX2" fmla="*/ 2013386 w 2573290"/>
              <a:gd name="connsiteY2" fmla="*/ 2205692 h 2205692"/>
              <a:gd name="connsiteX3" fmla="*/ 1241661 w 2573290"/>
              <a:gd name="connsiteY3" fmla="*/ 2128768 h 2205692"/>
              <a:gd name="connsiteX4" fmla="*/ 0 w 2573290"/>
              <a:gd name="connsiteY4" fmla="*/ 1239049 h 2205692"/>
              <a:gd name="connsiteX5" fmla="*/ 209893 w 2573290"/>
              <a:gd name="connsiteY5" fmla="*/ 211821 h 2205692"/>
              <a:gd name="connsiteX6" fmla="*/ 1050713 w 2573290"/>
              <a:gd name="connsiteY6" fmla="*/ 0 h 2205692"/>
              <a:gd name="connsiteX7" fmla="*/ 1720103 w 2573290"/>
              <a:gd name="connsiteY7" fmla="*/ 429542 h 2205692"/>
              <a:gd name="connsiteX0" fmla="*/ 1720103 w 2445539"/>
              <a:gd name="connsiteY0" fmla="*/ 429542 h 2205692"/>
              <a:gd name="connsiteX1" fmla="*/ 2445539 w 2445539"/>
              <a:gd name="connsiteY1" fmla="*/ 1375309 h 2205692"/>
              <a:gd name="connsiteX2" fmla="*/ 2013386 w 2445539"/>
              <a:gd name="connsiteY2" fmla="*/ 2205692 h 2205692"/>
              <a:gd name="connsiteX3" fmla="*/ 1241661 w 2445539"/>
              <a:gd name="connsiteY3" fmla="*/ 2128768 h 2205692"/>
              <a:gd name="connsiteX4" fmla="*/ 0 w 2445539"/>
              <a:gd name="connsiteY4" fmla="*/ 1239049 h 2205692"/>
              <a:gd name="connsiteX5" fmla="*/ 209893 w 2445539"/>
              <a:gd name="connsiteY5" fmla="*/ 211821 h 2205692"/>
              <a:gd name="connsiteX6" fmla="*/ 1050713 w 2445539"/>
              <a:gd name="connsiteY6" fmla="*/ 0 h 2205692"/>
              <a:gd name="connsiteX7" fmla="*/ 1720103 w 2445539"/>
              <a:gd name="connsiteY7" fmla="*/ 429542 h 2205692"/>
              <a:gd name="connsiteX0" fmla="*/ 1720103 w 2445539"/>
              <a:gd name="connsiteY0" fmla="*/ 429542 h 2139207"/>
              <a:gd name="connsiteX1" fmla="*/ 2445539 w 2445539"/>
              <a:gd name="connsiteY1" fmla="*/ 1375309 h 2139207"/>
              <a:gd name="connsiteX2" fmla="*/ 1885635 w 2445539"/>
              <a:gd name="connsiteY2" fmla="*/ 2139207 h 2139207"/>
              <a:gd name="connsiteX3" fmla="*/ 1241661 w 2445539"/>
              <a:gd name="connsiteY3" fmla="*/ 2128768 h 2139207"/>
              <a:gd name="connsiteX4" fmla="*/ 0 w 2445539"/>
              <a:gd name="connsiteY4" fmla="*/ 1239049 h 2139207"/>
              <a:gd name="connsiteX5" fmla="*/ 209893 w 2445539"/>
              <a:gd name="connsiteY5" fmla="*/ 211821 h 2139207"/>
              <a:gd name="connsiteX6" fmla="*/ 1050713 w 2445539"/>
              <a:gd name="connsiteY6" fmla="*/ 0 h 2139207"/>
              <a:gd name="connsiteX7" fmla="*/ 1720103 w 2445539"/>
              <a:gd name="connsiteY7" fmla="*/ 429542 h 2139207"/>
              <a:gd name="connsiteX0" fmla="*/ 1720103 w 2445539"/>
              <a:gd name="connsiteY0" fmla="*/ 429542 h 2139207"/>
              <a:gd name="connsiteX1" fmla="*/ 2445539 w 2445539"/>
              <a:gd name="connsiteY1" fmla="*/ 1375309 h 2139207"/>
              <a:gd name="connsiteX2" fmla="*/ 1885635 w 2445539"/>
              <a:gd name="connsiteY2" fmla="*/ 2139207 h 2139207"/>
              <a:gd name="connsiteX3" fmla="*/ 1147152 w 2445539"/>
              <a:gd name="connsiteY3" fmla="*/ 1998408 h 2139207"/>
              <a:gd name="connsiteX4" fmla="*/ 0 w 2445539"/>
              <a:gd name="connsiteY4" fmla="*/ 1239049 h 2139207"/>
              <a:gd name="connsiteX5" fmla="*/ 209893 w 2445539"/>
              <a:gd name="connsiteY5" fmla="*/ 211821 h 2139207"/>
              <a:gd name="connsiteX6" fmla="*/ 1050713 w 2445539"/>
              <a:gd name="connsiteY6" fmla="*/ 0 h 2139207"/>
              <a:gd name="connsiteX7" fmla="*/ 1720103 w 2445539"/>
              <a:gd name="connsiteY7" fmla="*/ 429542 h 2139207"/>
              <a:gd name="connsiteX0" fmla="*/ 1720103 w 2345811"/>
              <a:gd name="connsiteY0" fmla="*/ 429542 h 2139207"/>
              <a:gd name="connsiteX1" fmla="*/ 2345811 w 2345811"/>
              <a:gd name="connsiteY1" fmla="*/ 1566936 h 2139207"/>
              <a:gd name="connsiteX2" fmla="*/ 1885635 w 2345811"/>
              <a:gd name="connsiteY2" fmla="*/ 2139207 h 2139207"/>
              <a:gd name="connsiteX3" fmla="*/ 1147152 w 2345811"/>
              <a:gd name="connsiteY3" fmla="*/ 1998408 h 2139207"/>
              <a:gd name="connsiteX4" fmla="*/ 0 w 2345811"/>
              <a:gd name="connsiteY4" fmla="*/ 1239049 h 2139207"/>
              <a:gd name="connsiteX5" fmla="*/ 209893 w 2345811"/>
              <a:gd name="connsiteY5" fmla="*/ 211821 h 2139207"/>
              <a:gd name="connsiteX6" fmla="*/ 1050713 w 2345811"/>
              <a:gd name="connsiteY6" fmla="*/ 0 h 2139207"/>
              <a:gd name="connsiteX7" fmla="*/ 1720103 w 2345811"/>
              <a:gd name="connsiteY7" fmla="*/ 429542 h 2139207"/>
              <a:gd name="connsiteX0" fmla="*/ 1720103 w 2345811"/>
              <a:gd name="connsiteY0" fmla="*/ 429542 h 2172449"/>
              <a:gd name="connsiteX1" fmla="*/ 2345811 w 2345811"/>
              <a:gd name="connsiteY1" fmla="*/ 1566936 h 2172449"/>
              <a:gd name="connsiteX2" fmla="*/ 1949510 w 2345811"/>
              <a:gd name="connsiteY2" fmla="*/ 2172449 h 2172449"/>
              <a:gd name="connsiteX3" fmla="*/ 1147152 w 2345811"/>
              <a:gd name="connsiteY3" fmla="*/ 1998408 h 2172449"/>
              <a:gd name="connsiteX4" fmla="*/ 0 w 2345811"/>
              <a:gd name="connsiteY4" fmla="*/ 1239049 h 2172449"/>
              <a:gd name="connsiteX5" fmla="*/ 209893 w 2345811"/>
              <a:gd name="connsiteY5" fmla="*/ 211821 h 2172449"/>
              <a:gd name="connsiteX6" fmla="*/ 1050713 w 2345811"/>
              <a:gd name="connsiteY6" fmla="*/ 0 h 2172449"/>
              <a:gd name="connsiteX7" fmla="*/ 1720103 w 2345811"/>
              <a:gd name="connsiteY7" fmla="*/ 429542 h 2172449"/>
              <a:gd name="connsiteX0" fmla="*/ 1720103 w 2345811"/>
              <a:gd name="connsiteY0" fmla="*/ 496028 h 2238935"/>
              <a:gd name="connsiteX1" fmla="*/ 2345811 w 2345811"/>
              <a:gd name="connsiteY1" fmla="*/ 1633422 h 2238935"/>
              <a:gd name="connsiteX2" fmla="*/ 1949510 w 2345811"/>
              <a:gd name="connsiteY2" fmla="*/ 2238935 h 2238935"/>
              <a:gd name="connsiteX3" fmla="*/ 1147152 w 2345811"/>
              <a:gd name="connsiteY3" fmla="*/ 2064894 h 2238935"/>
              <a:gd name="connsiteX4" fmla="*/ 0 w 2345811"/>
              <a:gd name="connsiteY4" fmla="*/ 1305535 h 2238935"/>
              <a:gd name="connsiteX5" fmla="*/ 209893 w 2345811"/>
              <a:gd name="connsiteY5" fmla="*/ 278307 h 2238935"/>
              <a:gd name="connsiteX6" fmla="*/ 922963 w 2345811"/>
              <a:gd name="connsiteY6" fmla="*/ 0 h 2238935"/>
              <a:gd name="connsiteX7" fmla="*/ 1720103 w 2345811"/>
              <a:gd name="connsiteY7" fmla="*/ 496028 h 2238935"/>
              <a:gd name="connsiteX0" fmla="*/ 1717493 w 2345811"/>
              <a:gd name="connsiteY0" fmla="*/ 657024 h 2238935"/>
              <a:gd name="connsiteX1" fmla="*/ 2345811 w 2345811"/>
              <a:gd name="connsiteY1" fmla="*/ 1633422 h 2238935"/>
              <a:gd name="connsiteX2" fmla="*/ 1949510 w 2345811"/>
              <a:gd name="connsiteY2" fmla="*/ 2238935 h 2238935"/>
              <a:gd name="connsiteX3" fmla="*/ 1147152 w 2345811"/>
              <a:gd name="connsiteY3" fmla="*/ 2064894 h 2238935"/>
              <a:gd name="connsiteX4" fmla="*/ 0 w 2345811"/>
              <a:gd name="connsiteY4" fmla="*/ 1305535 h 2238935"/>
              <a:gd name="connsiteX5" fmla="*/ 209893 w 2345811"/>
              <a:gd name="connsiteY5" fmla="*/ 278307 h 2238935"/>
              <a:gd name="connsiteX6" fmla="*/ 922963 w 2345811"/>
              <a:gd name="connsiteY6" fmla="*/ 0 h 2238935"/>
              <a:gd name="connsiteX7" fmla="*/ 1717493 w 2345811"/>
              <a:gd name="connsiteY7" fmla="*/ 657024 h 2238935"/>
              <a:gd name="connsiteX0" fmla="*/ 1717493 w 2345811"/>
              <a:gd name="connsiteY0" fmla="*/ 396302 h 1978213"/>
              <a:gd name="connsiteX1" fmla="*/ 2345811 w 2345811"/>
              <a:gd name="connsiteY1" fmla="*/ 1372700 h 1978213"/>
              <a:gd name="connsiteX2" fmla="*/ 1949510 w 2345811"/>
              <a:gd name="connsiteY2" fmla="*/ 1978213 h 1978213"/>
              <a:gd name="connsiteX3" fmla="*/ 1147152 w 2345811"/>
              <a:gd name="connsiteY3" fmla="*/ 1804172 h 1978213"/>
              <a:gd name="connsiteX4" fmla="*/ 0 w 2345811"/>
              <a:gd name="connsiteY4" fmla="*/ 1044813 h 1978213"/>
              <a:gd name="connsiteX5" fmla="*/ 209893 w 2345811"/>
              <a:gd name="connsiteY5" fmla="*/ 17585 h 1978213"/>
              <a:gd name="connsiteX6" fmla="*/ 1111980 w 2345811"/>
              <a:gd name="connsiteY6" fmla="*/ 0 h 1978213"/>
              <a:gd name="connsiteX7" fmla="*/ 1717493 w 2345811"/>
              <a:gd name="connsiteY7" fmla="*/ 396302 h 1978213"/>
              <a:gd name="connsiteX0" fmla="*/ 1750734 w 2379052"/>
              <a:gd name="connsiteY0" fmla="*/ 396302 h 1978213"/>
              <a:gd name="connsiteX1" fmla="*/ 2379052 w 2379052"/>
              <a:gd name="connsiteY1" fmla="*/ 1372700 h 1978213"/>
              <a:gd name="connsiteX2" fmla="*/ 1982751 w 2379052"/>
              <a:gd name="connsiteY2" fmla="*/ 1978213 h 1978213"/>
              <a:gd name="connsiteX3" fmla="*/ 1180393 w 2379052"/>
              <a:gd name="connsiteY3" fmla="*/ 1804172 h 1978213"/>
              <a:gd name="connsiteX4" fmla="*/ 0 w 2379052"/>
              <a:gd name="connsiteY4" fmla="*/ 1108689 h 1978213"/>
              <a:gd name="connsiteX5" fmla="*/ 243134 w 2379052"/>
              <a:gd name="connsiteY5" fmla="*/ 17585 h 1978213"/>
              <a:gd name="connsiteX6" fmla="*/ 1145221 w 2379052"/>
              <a:gd name="connsiteY6" fmla="*/ 0 h 1978213"/>
              <a:gd name="connsiteX7" fmla="*/ 1750734 w 2379052"/>
              <a:gd name="connsiteY7" fmla="*/ 396302 h 1978213"/>
              <a:gd name="connsiteX0" fmla="*/ 1717493 w 2345811"/>
              <a:gd name="connsiteY0" fmla="*/ 396302 h 1978213"/>
              <a:gd name="connsiteX1" fmla="*/ 2345811 w 2345811"/>
              <a:gd name="connsiteY1" fmla="*/ 1372700 h 1978213"/>
              <a:gd name="connsiteX2" fmla="*/ 1949510 w 2345811"/>
              <a:gd name="connsiteY2" fmla="*/ 1978213 h 1978213"/>
              <a:gd name="connsiteX3" fmla="*/ 1147152 w 2345811"/>
              <a:gd name="connsiteY3" fmla="*/ 1804172 h 1978213"/>
              <a:gd name="connsiteX4" fmla="*/ 0 w 2345811"/>
              <a:gd name="connsiteY4" fmla="*/ 1044813 h 1978213"/>
              <a:gd name="connsiteX5" fmla="*/ 209893 w 2345811"/>
              <a:gd name="connsiteY5" fmla="*/ 17585 h 1978213"/>
              <a:gd name="connsiteX6" fmla="*/ 1111980 w 2345811"/>
              <a:gd name="connsiteY6" fmla="*/ 0 h 1978213"/>
              <a:gd name="connsiteX7" fmla="*/ 1717493 w 2345811"/>
              <a:gd name="connsiteY7" fmla="*/ 396302 h 1978213"/>
              <a:gd name="connsiteX0" fmla="*/ 1781369 w 2345811"/>
              <a:gd name="connsiteY0" fmla="*/ 429543 h 1978213"/>
              <a:gd name="connsiteX1" fmla="*/ 2345811 w 2345811"/>
              <a:gd name="connsiteY1" fmla="*/ 1372700 h 1978213"/>
              <a:gd name="connsiteX2" fmla="*/ 1949510 w 2345811"/>
              <a:gd name="connsiteY2" fmla="*/ 1978213 h 1978213"/>
              <a:gd name="connsiteX3" fmla="*/ 1147152 w 2345811"/>
              <a:gd name="connsiteY3" fmla="*/ 1804172 h 1978213"/>
              <a:gd name="connsiteX4" fmla="*/ 0 w 2345811"/>
              <a:gd name="connsiteY4" fmla="*/ 1044813 h 1978213"/>
              <a:gd name="connsiteX5" fmla="*/ 209893 w 2345811"/>
              <a:gd name="connsiteY5" fmla="*/ 17585 h 1978213"/>
              <a:gd name="connsiteX6" fmla="*/ 1111980 w 2345811"/>
              <a:gd name="connsiteY6" fmla="*/ 0 h 1978213"/>
              <a:gd name="connsiteX7" fmla="*/ 1781369 w 2345811"/>
              <a:gd name="connsiteY7" fmla="*/ 429543 h 1978213"/>
              <a:gd name="connsiteX0" fmla="*/ 1781369 w 2512024"/>
              <a:gd name="connsiteY0" fmla="*/ 429543 h 1978213"/>
              <a:gd name="connsiteX1" fmla="*/ 2512024 w 2512024"/>
              <a:gd name="connsiteY1" fmla="*/ 1053323 h 1978213"/>
              <a:gd name="connsiteX2" fmla="*/ 1949510 w 2512024"/>
              <a:gd name="connsiteY2" fmla="*/ 1978213 h 1978213"/>
              <a:gd name="connsiteX3" fmla="*/ 1147152 w 2512024"/>
              <a:gd name="connsiteY3" fmla="*/ 1804172 h 1978213"/>
              <a:gd name="connsiteX4" fmla="*/ 0 w 2512024"/>
              <a:gd name="connsiteY4" fmla="*/ 1044813 h 1978213"/>
              <a:gd name="connsiteX5" fmla="*/ 209893 w 2512024"/>
              <a:gd name="connsiteY5" fmla="*/ 17585 h 1978213"/>
              <a:gd name="connsiteX6" fmla="*/ 1111980 w 2512024"/>
              <a:gd name="connsiteY6" fmla="*/ 0 h 1978213"/>
              <a:gd name="connsiteX7" fmla="*/ 1781369 w 2512024"/>
              <a:gd name="connsiteY7" fmla="*/ 429543 h 1978213"/>
              <a:gd name="connsiteX0" fmla="*/ 1781369 w 2512024"/>
              <a:gd name="connsiteY0" fmla="*/ 429543 h 1804172"/>
              <a:gd name="connsiteX1" fmla="*/ 2512024 w 2512024"/>
              <a:gd name="connsiteY1" fmla="*/ 1053323 h 1804172"/>
              <a:gd name="connsiteX2" fmla="*/ 2049237 w 2512024"/>
              <a:gd name="connsiteY2" fmla="*/ 1786587 h 1804172"/>
              <a:gd name="connsiteX3" fmla="*/ 1147152 w 2512024"/>
              <a:gd name="connsiteY3" fmla="*/ 1804172 h 1804172"/>
              <a:gd name="connsiteX4" fmla="*/ 0 w 2512024"/>
              <a:gd name="connsiteY4" fmla="*/ 1044813 h 1804172"/>
              <a:gd name="connsiteX5" fmla="*/ 209893 w 2512024"/>
              <a:gd name="connsiteY5" fmla="*/ 17585 h 1804172"/>
              <a:gd name="connsiteX6" fmla="*/ 1111980 w 2512024"/>
              <a:gd name="connsiteY6" fmla="*/ 0 h 1804172"/>
              <a:gd name="connsiteX7" fmla="*/ 1781369 w 2512024"/>
              <a:gd name="connsiteY7" fmla="*/ 429543 h 1804172"/>
              <a:gd name="connsiteX0" fmla="*/ 1781369 w 2512024"/>
              <a:gd name="connsiteY0" fmla="*/ 429543 h 1804172"/>
              <a:gd name="connsiteX1" fmla="*/ 2512024 w 2512024"/>
              <a:gd name="connsiteY1" fmla="*/ 1053323 h 1804172"/>
              <a:gd name="connsiteX2" fmla="*/ 2115722 w 2512024"/>
              <a:gd name="connsiteY2" fmla="*/ 1658835 h 1804172"/>
              <a:gd name="connsiteX3" fmla="*/ 1147152 w 2512024"/>
              <a:gd name="connsiteY3" fmla="*/ 1804172 h 1804172"/>
              <a:gd name="connsiteX4" fmla="*/ 0 w 2512024"/>
              <a:gd name="connsiteY4" fmla="*/ 1044813 h 1804172"/>
              <a:gd name="connsiteX5" fmla="*/ 209893 w 2512024"/>
              <a:gd name="connsiteY5" fmla="*/ 17585 h 1804172"/>
              <a:gd name="connsiteX6" fmla="*/ 1111980 w 2512024"/>
              <a:gd name="connsiteY6" fmla="*/ 0 h 1804172"/>
              <a:gd name="connsiteX7" fmla="*/ 1781369 w 2512024"/>
              <a:gd name="connsiteY7" fmla="*/ 429543 h 1804172"/>
              <a:gd name="connsiteX0" fmla="*/ 1781369 w 2512024"/>
              <a:gd name="connsiteY0" fmla="*/ 429543 h 1742906"/>
              <a:gd name="connsiteX1" fmla="*/ 2512024 w 2512024"/>
              <a:gd name="connsiteY1" fmla="*/ 1053323 h 1742906"/>
              <a:gd name="connsiteX2" fmla="*/ 2115722 w 2512024"/>
              <a:gd name="connsiteY2" fmla="*/ 1658835 h 1742906"/>
              <a:gd name="connsiteX3" fmla="*/ 1341387 w 2512024"/>
              <a:gd name="connsiteY3" fmla="*/ 1742906 h 1742906"/>
              <a:gd name="connsiteX4" fmla="*/ 0 w 2512024"/>
              <a:gd name="connsiteY4" fmla="*/ 1044813 h 1742906"/>
              <a:gd name="connsiteX5" fmla="*/ 209893 w 2512024"/>
              <a:gd name="connsiteY5" fmla="*/ 17585 h 1742906"/>
              <a:gd name="connsiteX6" fmla="*/ 1111980 w 2512024"/>
              <a:gd name="connsiteY6" fmla="*/ 0 h 1742906"/>
              <a:gd name="connsiteX7" fmla="*/ 1781369 w 2512024"/>
              <a:gd name="connsiteY7" fmla="*/ 429543 h 1742906"/>
              <a:gd name="connsiteX0" fmla="*/ 1717493 w 2448148"/>
              <a:gd name="connsiteY0" fmla="*/ 429543 h 1742906"/>
              <a:gd name="connsiteX1" fmla="*/ 2448148 w 2448148"/>
              <a:gd name="connsiteY1" fmla="*/ 1053323 h 1742906"/>
              <a:gd name="connsiteX2" fmla="*/ 2051846 w 2448148"/>
              <a:gd name="connsiteY2" fmla="*/ 1658835 h 1742906"/>
              <a:gd name="connsiteX3" fmla="*/ 1277511 w 2448148"/>
              <a:gd name="connsiteY3" fmla="*/ 1742906 h 1742906"/>
              <a:gd name="connsiteX4" fmla="*/ 0 w 2448148"/>
              <a:gd name="connsiteY4" fmla="*/ 1078056 h 1742906"/>
              <a:gd name="connsiteX5" fmla="*/ 146017 w 2448148"/>
              <a:gd name="connsiteY5" fmla="*/ 17585 h 1742906"/>
              <a:gd name="connsiteX6" fmla="*/ 1048104 w 2448148"/>
              <a:gd name="connsiteY6" fmla="*/ 0 h 1742906"/>
              <a:gd name="connsiteX7" fmla="*/ 1717493 w 2448148"/>
              <a:gd name="connsiteY7" fmla="*/ 429543 h 1742906"/>
              <a:gd name="connsiteX0" fmla="*/ 1717493 w 2448148"/>
              <a:gd name="connsiteY0" fmla="*/ 445201 h 1758564"/>
              <a:gd name="connsiteX1" fmla="*/ 2448148 w 2448148"/>
              <a:gd name="connsiteY1" fmla="*/ 1068981 h 1758564"/>
              <a:gd name="connsiteX2" fmla="*/ 2051846 w 2448148"/>
              <a:gd name="connsiteY2" fmla="*/ 1674493 h 1758564"/>
              <a:gd name="connsiteX3" fmla="*/ 1277511 w 2448148"/>
              <a:gd name="connsiteY3" fmla="*/ 1758564 h 1758564"/>
              <a:gd name="connsiteX4" fmla="*/ 0 w 2448148"/>
              <a:gd name="connsiteY4" fmla="*/ 1093714 h 1758564"/>
              <a:gd name="connsiteX5" fmla="*/ 82142 w 2448148"/>
              <a:gd name="connsiteY5" fmla="*/ 0 h 1758564"/>
              <a:gd name="connsiteX6" fmla="*/ 1048104 w 2448148"/>
              <a:gd name="connsiteY6" fmla="*/ 15658 h 1758564"/>
              <a:gd name="connsiteX7" fmla="*/ 1717493 w 2448148"/>
              <a:gd name="connsiteY7" fmla="*/ 445201 h 1758564"/>
              <a:gd name="connsiteX0" fmla="*/ 1717493 w 2448148"/>
              <a:gd name="connsiteY0" fmla="*/ 493419 h 1806782"/>
              <a:gd name="connsiteX1" fmla="*/ 2448148 w 2448148"/>
              <a:gd name="connsiteY1" fmla="*/ 1117199 h 1806782"/>
              <a:gd name="connsiteX2" fmla="*/ 2051846 w 2448148"/>
              <a:gd name="connsiteY2" fmla="*/ 1722711 h 1806782"/>
              <a:gd name="connsiteX3" fmla="*/ 1277511 w 2448148"/>
              <a:gd name="connsiteY3" fmla="*/ 1806782 h 1806782"/>
              <a:gd name="connsiteX4" fmla="*/ 0 w 2448148"/>
              <a:gd name="connsiteY4" fmla="*/ 1141932 h 1806782"/>
              <a:gd name="connsiteX5" fmla="*/ 82142 w 2448148"/>
              <a:gd name="connsiteY5" fmla="*/ 48218 h 1806782"/>
              <a:gd name="connsiteX6" fmla="*/ 1081346 w 2448148"/>
              <a:gd name="connsiteY6" fmla="*/ 0 h 1806782"/>
              <a:gd name="connsiteX7" fmla="*/ 1717493 w 2448148"/>
              <a:gd name="connsiteY7" fmla="*/ 493419 h 1806782"/>
              <a:gd name="connsiteX0" fmla="*/ 1975604 w 2448148"/>
              <a:gd name="connsiteY0" fmla="*/ 465395 h 1806782"/>
              <a:gd name="connsiteX1" fmla="*/ 2448148 w 2448148"/>
              <a:gd name="connsiteY1" fmla="*/ 1117199 h 1806782"/>
              <a:gd name="connsiteX2" fmla="*/ 2051846 w 2448148"/>
              <a:gd name="connsiteY2" fmla="*/ 1722711 h 1806782"/>
              <a:gd name="connsiteX3" fmla="*/ 1277511 w 2448148"/>
              <a:gd name="connsiteY3" fmla="*/ 1806782 h 1806782"/>
              <a:gd name="connsiteX4" fmla="*/ 0 w 2448148"/>
              <a:gd name="connsiteY4" fmla="*/ 1141932 h 1806782"/>
              <a:gd name="connsiteX5" fmla="*/ 82142 w 2448148"/>
              <a:gd name="connsiteY5" fmla="*/ 48218 h 1806782"/>
              <a:gd name="connsiteX6" fmla="*/ 1081346 w 2448148"/>
              <a:gd name="connsiteY6" fmla="*/ 0 h 1806782"/>
              <a:gd name="connsiteX7" fmla="*/ 1975604 w 2448148"/>
              <a:gd name="connsiteY7" fmla="*/ 465395 h 1806782"/>
              <a:gd name="connsiteX0" fmla="*/ 1975604 w 2448148"/>
              <a:gd name="connsiteY0" fmla="*/ 465395 h 1742906"/>
              <a:gd name="connsiteX1" fmla="*/ 2448148 w 2448148"/>
              <a:gd name="connsiteY1" fmla="*/ 1117199 h 1742906"/>
              <a:gd name="connsiteX2" fmla="*/ 2051846 w 2448148"/>
              <a:gd name="connsiteY2" fmla="*/ 1722711 h 1742906"/>
              <a:gd name="connsiteX3" fmla="*/ 1310754 w 2448148"/>
              <a:gd name="connsiteY3" fmla="*/ 1742906 h 1742906"/>
              <a:gd name="connsiteX4" fmla="*/ 0 w 2448148"/>
              <a:gd name="connsiteY4" fmla="*/ 1141932 h 1742906"/>
              <a:gd name="connsiteX5" fmla="*/ 82142 w 2448148"/>
              <a:gd name="connsiteY5" fmla="*/ 48218 h 1742906"/>
              <a:gd name="connsiteX6" fmla="*/ 1081346 w 2448148"/>
              <a:gd name="connsiteY6" fmla="*/ 0 h 1742906"/>
              <a:gd name="connsiteX7" fmla="*/ 1975604 w 2448148"/>
              <a:gd name="connsiteY7" fmla="*/ 465395 h 1742906"/>
              <a:gd name="connsiteX0" fmla="*/ 1975604 w 2448148"/>
              <a:gd name="connsiteY0" fmla="*/ 465395 h 1753344"/>
              <a:gd name="connsiteX1" fmla="*/ 2448148 w 2448148"/>
              <a:gd name="connsiteY1" fmla="*/ 1117199 h 1753344"/>
              <a:gd name="connsiteX2" fmla="*/ 1954728 w 2448148"/>
              <a:gd name="connsiteY2" fmla="*/ 1753344 h 1753344"/>
              <a:gd name="connsiteX3" fmla="*/ 1310754 w 2448148"/>
              <a:gd name="connsiteY3" fmla="*/ 1742906 h 1753344"/>
              <a:gd name="connsiteX4" fmla="*/ 0 w 2448148"/>
              <a:gd name="connsiteY4" fmla="*/ 1141932 h 1753344"/>
              <a:gd name="connsiteX5" fmla="*/ 82142 w 2448148"/>
              <a:gd name="connsiteY5" fmla="*/ 48218 h 1753344"/>
              <a:gd name="connsiteX6" fmla="*/ 1081346 w 2448148"/>
              <a:gd name="connsiteY6" fmla="*/ 0 h 1753344"/>
              <a:gd name="connsiteX7" fmla="*/ 1975604 w 2448148"/>
              <a:gd name="connsiteY7" fmla="*/ 465395 h 1753344"/>
              <a:gd name="connsiteX0" fmla="*/ 1975604 w 2448148"/>
              <a:gd name="connsiteY0" fmla="*/ 465395 h 1753344"/>
              <a:gd name="connsiteX1" fmla="*/ 2448148 w 2448148"/>
              <a:gd name="connsiteY1" fmla="*/ 1117199 h 1753344"/>
              <a:gd name="connsiteX2" fmla="*/ 1954728 w 2448148"/>
              <a:gd name="connsiteY2" fmla="*/ 1753344 h 1753344"/>
              <a:gd name="connsiteX3" fmla="*/ 1119128 w 2448148"/>
              <a:gd name="connsiteY3" fmla="*/ 1643178 h 1753344"/>
              <a:gd name="connsiteX4" fmla="*/ 0 w 2448148"/>
              <a:gd name="connsiteY4" fmla="*/ 1141932 h 1753344"/>
              <a:gd name="connsiteX5" fmla="*/ 82142 w 2448148"/>
              <a:gd name="connsiteY5" fmla="*/ 48218 h 1753344"/>
              <a:gd name="connsiteX6" fmla="*/ 1081346 w 2448148"/>
              <a:gd name="connsiteY6" fmla="*/ 0 h 1753344"/>
              <a:gd name="connsiteX7" fmla="*/ 1975604 w 2448148"/>
              <a:gd name="connsiteY7" fmla="*/ 465395 h 1753344"/>
              <a:gd name="connsiteX0" fmla="*/ 1975604 w 2448148"/>
              <a:gd name="connsiteY0" fmla="*/ 465395 h 1686859"/>
              <a:gd name="connsiteX1" fmla="*/ 2448148 w 2448148"/>
              <a:gd name="connsiteY1" fmla="*/ 1117199 h 1686859"/>
              <a:gd name="connsiteX2" fmla="*/ 1826978 w 2448148"/>
              <a:gd name="connsiteY2" fmla="*/ 1686859 h 1686859"/>
              <a:gd name="connsiteX3" fmla="*/ 1119128 w 2448148"/>
              <a:gd name="connsiteY3" fmla="*/ 1643178 h 1686859"/>
              <a:gd name="connsiteX4" fmla="*/ 0 w 2448148"/>
              <a:gd name="connsiteY4" fmla="*/ 1141932 h 1686859"/>
              <a:gd name="connsiteX5" fmla="*/ 82142 w 2448148"/>
              <a:gd name="connsiteY5" fmla="*/ 48218 h 1686859"/>
              <a:gd name="connsiteX6" fmla="*/ 1081346 w 2448148"/>
              <a:gd name="connsiteY6" fmla="*/ 0 h 1686859"/>
              <a:gd name="connsiteX7" fmla="*/ 1975604 w 2448148"/>
              <a:gd name="connsiteY7" fmla="*/ 465395 h 1686859"/>
              <a:gd name="connsiteX0" fmla="*/ 1975604 w 2317787"/>
              <a:gd name="connsiteY0" fmla="*/ 465395 h 1686859"/>
              <a:gd name="connsiteX1" fmla="*/ 2317787 w 2317787"/>
              <a:gd name="connsiteY1" fmla="*/ 1211706 h 1686859"/>
              <a:gd name="connsiteX2" fmla="*/ 1826978 w 2317787"/>
              <a:gd name="connsiteY2" fmla="*/ 1686859 h 1686859"/>
              <a:gd name="connsiteX3" fmla="*/ 1119128 w 2317787"/>
              <a:gd name="connsiteY3" fmla="*/ 1643178 h 1686859"/>
              <a:gd name="connsiteX4" fmla="*/ 0 w 2317787"/>
              <a:gd name="connsiteY4" fmla="*/ 1141932 h 1686859"/>
              <a:gd name="connsiteX5" fmla="*/ 82142 w 2317787"/>
              <a:gd name="connsiteY5" fmla="*/ 48218 h 1686859"/>
              <a:gd name="connsiteX6" fmla="*/ 1081346 w 2317787"/>
              <a:gd name="connsiteY6" fmla="*/ 0 h 1686859"/>
              <a:gd name="connsiteX7" fmla="*/ 1975604 w 2317787"/>
              <a:gd name="connsiteY7" fmla="*/ 465395 h 1686859"/>
              <a:gd name="connsiteX0" fmla="*/ 2133989 w 2317787"/>
              <a:gd name="connsiteY0" fmla="*/ 628998 h 1686859"/>
              <a:gd name="connsiteX1" fmla="*/ 2317787 w 2317787"/>
              <a:gd name="connsiteY1" fmla="*/ 1211706 h 1686859"/>
              <a:gd name="connsiteX2" fmla="*/ 1826978 w 2317787"/>
              <a:gd name="connsiteY2" fmla="*/ 1686859 h 1686859"/>
              <a:gd name="connsiteX3" fmla="*/ 1119128 w 2317787"/>
              <a:gd name="connsiteY3" fmla="*/ 1643178 h 1686859"/>
              <a:gd name="connsiteX4" fmla="*/ 0 w 2317787"/>
              <a:gd name="connsiteY4" fmla="*/ 1141932 h 1686859"/>
              <a:gd name="connsiteX5" fmla="*/ 82142 w 2317787"/>
              <a:gd name="connsiteY5" fmla="*/ 48218 h 1686859"/>
              <a:gd name="connsiteX6" fmla="*/ 1081346 w 2317787"/>
              <a:gd name="connsiteY6" fmla="*/ 0 h 1686859"/>
              <a:gd name="connsiteX7" fmla="*/ 2133989 w 2317787"/>
              <a:gd name="connsiteY7" fmla="*/ 628998 h 1686859"/>
              <a:gd name="connsiteX0" fmla="*/ 2133989 w 2317787"/>
              <a:gd name="connsiteY0" fmla="*/ 631608 h 1689469"/>
              <a:gd name="connsiteX1" fmla="*/ 2317787 w 2317787"/>
              <a:gd name="connsiteY1" fmla="*/ 1214316 h 1689469"/>
              <a:gd name="connsiteX2" fmla="*/ 1826978 w 2317787"/>
              <a:gd name="connsiteY2" fmla="*/ 1689469 h 1689469"/>
              <a:gd name="connsiteX3" fmla="*/ 1119128 w 2317787"/>
              <a:gd name="connsiteY3" fmla="*/ 1645788 h 1689469"/>
              <a:gd name="connsiteX4" fmla="*/ 0 w 2317787"/>
              <a:gd name="connsiteY4" fmla="*/ 1144542 h 1689469"/>
              <a:gd name="connsiteX5" fmla="*/ 82142 w 2317787"/>
              <a:gd name="connsiteY5" fmla="*/ 50828 h 1689469"/>
              <a:gd name="connsiteX6" fmla="*/ 920353 w 2317787"/>
              <a:gd name="connsiteY6" fmla="*/ 0 h 1689469"/>
              <a:gd name="connsiteX7" fmla="*/ 2133989 w 2317787"/>
              <a:gd name="connsiteY7" fmla="*/ 631608 h 1689469"/>
              <a:gd name="connsiteX0" fmla="*/ 2133989 w 2317787"/>
              <a:gd name="connsiteY0" fmla="*/ 631608 h 1689469"/>
              <a:gd name="connsiteX1" fmla="*/ 2317787 w 2317787"/>
              <a:gd name="connsiteY1" fmla="*/ 1214316 h 1689469"/>
              <a:gd name="connsiteX2" fmla="*/ 1826978 w 2317787"/>
              <a:gd name="connsiteY2" fmla="*/ 1689469 h 1689469"/>
              <a:gd name="connsiteX3" fmla="*/ 1119128 w 2317787"/>
              <a:gd name="connsiteY3" fmla="*/ 1645788 h 1689469"/>
              <a:gd name="connsiteX4" fmla="*/ 0 w 2317787"/>
              <a:gd name="connsiteY4" fmla="*/ 1144542 h 1689469"/>
              <a:gd name="connsiteX5" fmla="*/ 79532 w 2317787"/>
              <a:gd name="connsiteY5" fmla="*/ 211822 h 1689469"/>
              <a:gd name="connsiteX6" fmla="*/ 920353 w 2317787"/>
              <a:gd name="connsiteY6" fmla="*/ 0 h 1689469"/>
              <a:gd name="connsiteX7" fmla="*/ 2133989 w 2317787"/>
              <a:gd name="connsiteY7" fmla="*/ 631608 h 1689469"/>
              <a:gd name="connsiteX0" fmla="*/ 2103356 w 2287154"/>
              <a:gd name="connsiteY0" fmla="*/ 631608 h 1689469"/>
              <a:gd name="connsiteX1" fmla="*/ 2287154 w 2287154"/>
              <a:gd name="connsiteY1" fmla="*/ 1214316 h 1689469"/>
              <a:gd name="connsiteX2" fmla="*/ 1796345 w 2287154"/>
              <a:gd name="connsiteY2" fmla="*/ 1689469 h 1689469"/>
              <a:gd name="connsiteX3" fmla="*/ 1088495 w 2287154"/>
              <a:gd name="connsiteY3" fmla="*/ 1645788 h 1689469"/>
              <a:gd name="connsiteX4" fmla="*/ 0 w 2287154"/>
              <a:gd name="connsiteY4" fmla="*/ 1241659 h 1689469"/>
              <a:gd name="connsiteX5" fmla="*/ 48899 w 2287154"/>
              <a:gd name="connsiteY5" fmla="*/ 211822 h 1689469"/>
              <a:gd name="connsiteX6" fmla="*/ 889720 w 2287154"/>
              <a:gd name="connsiteY6" fmla="*/ 0 h 1689469"/>
              <a:gd name="connsiteX7" fmla="*/ 2103356 w 2287154"/>
              <a:gd name="connsiteY7" fmla="*/ 631608 h 1689469"/>
              <a:gd name="connsiteX0" fmla="*/ 2103356 w 2287154"/>
              <a:gd name="connsiteY0" fmla="*/ 631608 h 1742906"/>
              <a:gd name="connsiteX1" fmla="*/ 2287154 w 2287154"/>
              <a:gd name="connsiteY1" fmla="*/ 1214316 h 1742906"/>
              <a:gd name="connsiteX2" fmla="*/ 1796345 w 2287154"/>
              <a:gd name="connsiteY2" fmla="*/ 1689469 h 1742906"/>
              <a:gd name="connsiteX3" fmla="*/ 1119126 w 2287154"/>
              <a:gd name="connsiteY3" fmla="*/ 1742906 h 1742906"/>
              <a:gd name="connsiteX4" fmla="*/ 0 w 2287154"/>
              <a:gd name="connsiteY4" fmla="*/ 1241659 h 1742906"/>
              <a:gd name="connsiteX5" fmla="*/ 48899 w 2287154"/>
              <a:gd name="connsiteY5" fmla="*/ 211822 h 1742906"/>
              <a:gd name="connsiteX6" fmla="*/ 889720 w 2287154"/>
              <a:gd name="connsiteY6" fmla="*/ 0 h 1742906"/>
              <a:gd name="connsiteX7" fmla="*/ 2103356 w 2287154"/>
              <a:gd name="connsiteY7" fmla="*/ 631608 h 1742906"/>
              <a:gd name="connsiteX0" fmla="*/ 2103356 w 2287154"/>
              <a:gd name="connsiteY0" fmla="*/ 534491 h 1645789"/>
              <a:gd name="connsiteX1" fmla="*/ 2287154 w 2287154"/>
              <a:gd name="connsiteY1" fmla="*/ 1117199 h 1645789"/>
              <a:gd name="connsiteX2" fmla="*/ 1796345 w 2287154"/>
              <a:gd name="connsiteY2" fmla="*/ 1592352 h 1645789"/>
              <a:gd name="connsiteX3" fmla="*/ 1119126 w 2287154"/>
              <a:gd name="connsiteY3" fmla="*/ 1645789 h 1645789"/>
              <a:gd name="connsiteX4" fmla="*/ 0 w 2287154"/>
              <a:gd name="connsiteY4" fmla="*/ 1144542 h 1645789"/>
              <a:gd name="connsiteX5" fmla="*/ 48899 w 2287154"/>
              <a:gd name="connsiteY5" fmla="*/ 114705 h 1645789"/>
              <a:gd name="connsiteX6" fmla="*/ 920352 w 2287154"/>
              <a:gd name="connsiteY6" fmla="*/ 0 h 1645789"/>
              <a:gd name="connsiteX7" fmla="*/ 2103356 w 2287154"/>
              <a:gd name="connsiteY7" fmla="*/ 534491 h 1645789"/>
              <a:gd name="connsiteX0" fmla="*/ 2103356 w 2287154"/>
              <a:gd name="connsiteY0" fmla="*/ 503857 h 1615155"/>
              <a:gd name="connsiteX1" fmla="*/ 2287154 w 2287154"/>
              <a:gd name="connsiteY1" fmla="*/ 1086565 h 1615155"/>
              <a:gd name="connsiteX2" fmla="*/ 1796345 w 2287154"/>
              <a:gd name="connsiteY2" fmla="*/ 1561718 h 1615155"/>
              <a:gd name="connsiteX3" fmla="*/ 1119126 w 2287154"/>
              <a:gd name="connsiteY3" fmla="*/ 1615155 h 1615155"/>
              <a:gd name="connsiteX4" fmla="*/ 0 w 2287154"/>
              <a:gd name="connsiteY4" fmla="*/ 1113908 h 1615155"/>
              <a:gd name="connsiteX5" fmla="*/ 48899 w 2287154"/>
              <a:gd name="connsiteY5" fmla="*/ 84071 h 1615155"/>
              <a:gd name="connsiteX6" fmla="*/ 823233 w 2287154"/>
              <a:gd name="connsiteY6" fmla="*/ 0 h 1615155"/>
              <a:gd name="connsiteX7" fmla="*/ 2103356 w 2287154"/>
              <a:gd name="connsiteY7" fmla="*/ 503857 h 1615155"/>
              <a:gd name="connsiteX0" fmla="*/ 2103356 w 2287154"/>
              <a:gd name="connsiteY0" fmla="*/ 567732 h 1679030"/>
              <a:gd name="connsiteX1" fmla="*/ 2287154 w 2287154"/>
              <a:gd name="connsiteY1" fmla="*/ 1150440 h 1679030"/>
              <a:gd name="connsiteX2" fmla="*/ 1796345 w 2287154"/>
              <a:gd name="connsiteY2" fmla="*/ 1625593 h 1679030"/>
              <a:gd name="connsiteX3" fmla="*/ 1119126 w 2287154"/>
              <a:gd name="connsiteY3" fmla="*/ 1679030 h 1679030"/>
              <a:gd name="connsiteX4" fmla="*/ 0 w 2287154"/>
              <a:gd name="connsiteY4" fmla="*/ 1177783 h 1679030"/>
              <a:gd name="connsiteX5" fmla="*/ 48899 w 2287154"/>
              <a:gd name="connsiteY5" fmla="*/ 147946 h 1679030"/>
              <a:gd name="connsiteX6" fmla="*/ 856476 w 2287154"/>
              <a:gd name="connsiteY6" fmla="*/ 0 h 1679030"/>
              <a:gd name="connsiteX7" fmla="*/ 2103356 w 2287154"/>
              <a:gd name="connsiteY7" fmla="*/ 567732 h 1679030"/>
              <a:gd name="connsiteX0" fmla="*/ 2103356 w 2287154"/>
              <a:gd name="connsiteY0" fmla="*/ 513844 h 1625142"/>
              <a:gd name="connsiteX1" fmla="*/ 2287154 w 2287154"/>
              <a:gd name="connsiteY1" fmla="*/ 1096552 h 1625142"/>
              <a:gd name="connsiteX2" fmla="*/ 1796345 w 2287154"/>
              <a:gd name="connsiteY2" fmla="*/ 1571705 h 1625142"/>
              <a:gd name="connsiteX3" fmla="*/ 1119126 w 2287154"/>
              <a:gd name="connsiteY3" fmla="*/ 1625142 h 1625142"/>
              <a:gd name="connsiteX4" fmla="*/ 0 w 2287154"/>
              <a:gd name="connsiteY4" fmla="*/ 1123895 h 1625142"/>
              <a:gd name="connsiteX5" fmla="*/ 48899 w 2287154"/>
              <a:gd name="connsiteY5" fmla="*/ 94058 h 1625142"/>
              <a:gd name="connsiteX6" fmla="*/ 693087 w 2287154"/>
              <a:gd name="connsiteY6" fmla="*/ 0 h 1625142"/>
              <a:gd name="connsiteX7" fmla="*/ 2103356 w 2287154"/>
              <a:gd name="connsiteY7" fmla="*/ 513844 h 1625142"/>
              <a:gd name="connsiteX0" fmla="*/ 2103356 w 2287154"/>
              <a:gd name="connsiteY0" fmla="*/ 513844 h 1571705"/>
              <a:gd name="connsiteX1" fmla="*/ 2287154 w 2287154"/>
              <a:gd name="connsiteY1" fmla="*/ 1096552 h 1571705"/>
              <a:gd name="connsiteX2" fmla="*/ 1796345 w 2287154"/>
              <a:gd name="connsiteY2" fmla="*/ 1571705 h 1571705"/>
              <a:gd name="connsiteX3" fmla="*/ 1119339 w 2287154"/>
              <a:gd name="connsiteY3" fmla="*/ 1520646 h 1571705"/>
              <a:gd name="connsiteX4" fmla="*/ 0 w 2287154"/>
              <a:gd name="connsiteY4" fmla="*/ 1123895 h 1571705"/>
              <a:gd name="connsiteX5" fmla="*/ 48899 w 2287154"/>
              <a:gd name="connsiteY5" fmla="*/ 94058 h 1571705"/>
              <a:gd name="connsiteX6" fmla="*/ 693087 w 2287154"/>
              <a:gd name="connsiteY6" fmla="*/ 0 h 1571705"/>
              <a:gd name="connsiteX7" fmla="*/ 2103356 w 2287154"/>
              <a:gd name="connsiteY7" fmla="*/ 513844 h 1571705"/>
              <a:gd name="connsiteX0" fmla="*/ 2103356 w 2287154"/>
              <a:gd name="connsiteY0" fmla="*/ 513844 h 1520646"/>
              <a:gd name="connsiteX1" fmla="*/ 2287154 w 2287154"/>
              <a:gd name="connsiteY1" fmla="*/ 1096552 h 1520646"/>
              <a:gd name="connsiteX2" fmla="*/ 1796557 w 2287154"/>
              <a:gd name="connsiteY2" fmla="*/ 1467209 h 1520646"/>
              <a:gd name="connsiteX3" fmla="*/ 1119339 w 2287154"/>
              <a:gd name="connsiteY3" fmla="*/ 1520646 h 1520646"/>
              <a:gd name="connsiteX4" fmla="*/ 0 w 2287154"/>
              <a:gd name="connsiteY4" fmla="*/ 1123895 h 1520646"/>
              <a:gd name="connsiteX5" fmla="*/ 48899 w 2287154"/>
              <a:gd name="connsiteY5" fmla="*/ 94058 h 1520646"/>
              <a:gd name="connsiteX6" fmla="*/ 693087 w 2287154"/>
              <a:gd name="connsiteY6" fmla="*/ 0 h 1520646"/>
              <a:gd name="connsiteX7" fmla="*/ 2103356 w 2287154"/>
              <a:gd name="connsiteY7" fmla="*/ 513844 h 1520646"/>
              <a:gd name="connsiteX0" fmla="*/ 2103356 w 2190248"/>
              <a:gd name="connsiteY0" fmla="*/ 513844 h 1520646"/>
              <a:gd name="connsiteX1" fmla="*/ 2190248 w 2190248"/>
              <a:gd name="connsiteY1" fmla="*/ 1022689 h 1520646"/>
              <a:gd name="connsiteX2" fmla="*/ 1796557 w 2190248"/>
              <a:gd name="connsiteY2" fmla="*/ 1467209 h 1520646"/>
              <a:gd name="connsiteX3" fmla="*/ 1119339 w 2190248"/>
              <a:gd name="connsiteY3" fmla="*/ 1520646 h 1520646"/>
              <a:gd name="connsiteX4" fmla="*/ 0 w 2190248"/>
              <a:gd name="connsiteY4" fmla="*/ 1123895 h 1520646"/>
              <a:gd name="connsiteX5" fmla="*/ 48899 w 2190248"/>
              <a:gd name="connsiteY5" fmla="*/ 94058 h 1520646"/>
              <a:gd name="connsiteX6" fmla="*/ 693087 w 2190248"/>
              <a:gd name="connsiteY6" fmla="*/ 0 h 1520646"/>
              <a:gd name="connsiteX7" fmla="*/ 2103356 w 2190248"/>
              <a:gd name="connsiteY7" fmla="*/ 513844 h 1520646"/>
              <a:gd name="connsiteX0" fmla="*/ 2103356 w 2318000"/>
              <a:gd name="connsiteY0" fmla="*/ 513844 h 1520646"/>
              <a:gd name="connsiteX1" fmla="*/ 2318000 w 2318000"/>
              <a:gd name="connsiteY1" fmla="*/ 1089175 h 1520646"/>
              <a:gd name="connsiteX2" fmla="*/ 1796557 w 2318000"/>
              <a:gd name="connsiteY2" fmla="*/ 1467209 h 1520646"/>
              <a:gd name="connsiteX3" fmla="*/ 1119339 w 2318000"/>
              <a:gd name="connsiteY3" fmla="*/ 1520646 h 1520646"/>
              <a:gd name="connsiteX4" fmla="*/ 0 w 2318000"/>
              <a:gd name="connsiteY4" fmla="*/ 1123895 h 1520646"/>
              <a:gd name="connsiteX5" fmla="*/ 48899 w 2318000"/>
              <a:gd name="connsiteY5" fmla="*/ 94058 h 1520646"/>
              <a:gd name="connsiteX6" fmla="*/ 693087 w 2318000"/>
              <a:gd name="connsiteY6" fmla="*/ 0 h 1520646"/>
              <a:gd name="connsiteX7" fmla="*/ 2103356 w 2318000"/>
              <a:gd name="connsiteY7" fmla="*/ 513844 h 1520646"/>
              <a:gd name="connsiteX0" fmla="*/ 2103356 w 2318000"/>
              <a:gd name="connsiteY0" fmla="*/ 610962 h 1617764"/>
              <a:gd name="connsiteX1" fmla="*/ 2318000 w 2318000"/>
              <a:gd name="connsiteY1" fmla="*/ 1186293 h 1617764"/>
              <a:gd name="connsiteX2" fmla="*/ 1796557 w 2318000"/>
              <a:gd name="connsiteY2" fmla="*/ 1564327 h 1617764"/>
              <a:gd name="connsiteX3" fmla="*/ 1119339 w 2318000"/>
              <a:gd name="connsiteY3" fmla="*/ 1617764 h 1617764"/>
              <a:gd name="connsiteX4" fmla="*/ 0 w 2318000"/>
              <a:gd name="connsiteY4" fmla="*/ 1221013 h 1617764"/>
              <a:gd name="connsiteX5" fmla="*/ 48899 w 2318000"/>
              <a:gd name="connsiteY5" fmla="*/ 191176 h 1617764"/>
              <a:gd name="connsiteX6" fmla="*/ 662454 w 2318000"/>
              <a:gd name="connsiteY6" fmla="*/ 0 h 1617764"/>
              <a:gd name="connsiteX7" fmla="*/ 2103356 w 2318000"/>
              <a:gd name="connsiteY7" fmla="*/ 610962 h 1617764"/>
              <a:gd name="connsiteX0" fmla="*/ 2103356 w 2318000"/>
              <a:gd name="connsiteY0" fmla="*/ 610962 h 1564327"/>
              <a:gd name="connsiteX1" fmla="*/ 2318000 w 2318000"/>
              <a:gd name="connsiteY1" fmla="*/ 1186293 h 1564327"/>
              <a:gd name="connsiteX2" fmla="*/ 1796557 w 2318000"/>
              <a:gd name="connsiteY2" fmla="*/ 1564327 h 1564327"/>
              <a:gd name="connsiteX3" fmla="*/ 1088707 w 2318000"/>
              <a:gd name="connsiteY3" fmla="*/ 1520646 h 1564327"/>
              <a:gd name="connsiteX4" fmla="*/ 0 w 2318000"/>
              <a:gd name="connsiteY4" fmla="*/ 1221013 h 1564327"/>
              <a:gd name="connsiteX5" fmla="*/ 48899 w 2318000"/>
              <a:gd name="connsiteY5" fmla="*/ 191176 h 1564327"/>
              <a:gd name="connsiteX6" fmla="*/ 662454 w 2318000"/>
              <a:gd name="connsiteY6" fmla="*/ 0 h 1564327"/>
              <a:gd name="connsiteX7" fmla="*/ 2103356 w 2318000"/>
              <a:gd name="connsiteY7" fmla="*/ 610962 h 1564327"/>
              <a:gd name="connsiteX0" fmla="*/ 2103356 w 2318000"/>
              <a:gd name="connsiteY0" fmla="*/ 610962 h 1564328"/>
              <a:gd name="connsiteX1" fmla="*/ 2318000 w 2318000"/>
              <a:gd name="connsiteY1" fmla="*/ 1186293 h 1564328"/>
              <a:gd name="connsiteX2" fmla="*/ 1796557 w 2318000"/>
              <a:gd name="connsiteY2" fmla="*/ 1564328 h 1564328"/>
              <a:gd name="connsiteX3" fmla="*/ 1088707 w 2318000"/>
              <a:gd name="connsiteY3" fmla="*/ 1520646 h 1564328"/>
              <a:gd name="connsiteX4" fmla="*/ 0 w 2318000"/>
              <a:gd name="connsiteY4" fmla="*/ 1221013 h 1564328"/>
              <a:gd name="connsiteX5" fmla="*/ 48899 w 2318000"/>
              <a:gd name="connsiteY5" fmla="*/ 191176 h 1564328"/>
              <a:gd name="connsiteX6" fmla="*/ 662454 w 2318000"/>
              <a:gd name="connsiteY6" fmla="*/ 0 h 1564328"/>
              <a:gd name="connsiteX7" fmla="*/ 2103356 w 2318000"/>
              <a:gd name="connsiteY7" fmla="*/ 610962 h 1564328"/>
              <a:gd name="connsiteX0" fmla="*/ 2103356 w 2318000"/>
              <a:gd name="connsiteY0" fmla="*/ 610962 h 1564328"/>
              <a:gd name="connsiteX1" fmla="*/ 2318000 w 2318000"/>
              <a:gd name="connsiteY1" fmla="*/ 1186293 h 1564328"/>
              <a:gd name="connsiteX2" fmla="*/ 1796557 w 2318000"/>
              <a:gd name="connsiteY2" fmla="*/ 1564328 h 1564328"/>
              <a:gd name="connsiteX3" fmla="*/ 766720 w 2318000"/>
              <a:gd name="connsiteY3" fmla="*/ 1515428 h 1564328"/>
              <a:gd name="connsiteX4" fmla="*/ 0 w 2318000"/>
              <a:gd name="connsiteY4" fmla="*/ 1221013 h 1564328"/>
              <a:gd name="connsiteX5" fmla="*/ 48899 w 2318000"/>
              <a:gd name="connsiteY5" fmla="*/ 191176 h 1564328"/>
              <a:gd name="connsiteX6" fmla="*/ 662454 w 2318000"/>
              <a:gd name="connsiteY6" fmla="*/ 0 h 1564328"/>
              <a:gd name="connsiteX7" fmla="*/ 2103356 w 2318000"/>
              <a:gd name="connsiteY7" fmla="*/ 610962 h 1564328"/>
              <a:gd name="connsiteX0" fmla="*/ 2103356 w 2318000"/>
              <a:gd name="connsiteY0" fmla="*/ 541867 h 1495233"/>
              <a:gd name="connsiteX1" fmla="*/ 2318000 w 2318000"/>
              <a:gd name="connsiteY1" fmla="*/ 1117198 h 1495233"/>
              <a:gd name="connsiteX2" fmla="*/ 1796557 w 2318000"/>
              <a:gd name="connsiteY2" fmla="*/ 1495233 h 1495233"/>
              <a:gd name="connsiteX3" fmla="*/ 766720 w 2318000"/>
              <a:gd name="connsiteY3" fmla="*/ 1446333 h 1495233"/>
              <a:gd name="connsiteX4" fmla="*/ 0 w 2318000"/>
              <a:gd name="connsiteY4" fmla="*/ 1151918 h 1495233"/>
              <a:gd name="connsiteX5" fmla="*/ 48899 w 2318000"/>
              <a:gd name="connsiteY5" fmla="*/ 122081 h 1495233"/>
              <a:gd name="connsiteX6" fmla="*/ 951199 w 2318000"/>
              <a:gd name="connsiteY6" fmla="*/ 0 h 1495233"/>
              <a:gd name="connsiteX7" fmla="*/ 2103356 w 2318000"/>
              <a:gd name="connsiteY7" fmla="*/ 541867 h 1495233"/>
              <a:gd name="connsiteX0" fmla="*/ 2103356 w 2318000"/>
              <a:gd name="connsiteY0" fmla="*/ 541867 h 1495233"/>
              <a:gd name="connsiteX1" fmla="*/ 2318000 w 2318000"/>
              <a:gd name="connsiteY1" fmla="*/ 1117198 h 1495233"/>
              <a:gd name="connsiteX2" fmla="*/ 1796557 w 2318000"/>
              <a:gd name="connsiteY2" fmla="*/ 1495233 h 1495233"/>
              <a:gd name="connsiteX3" fmla="*/ 810104 w 2318000"/>
              <a:gd name="connsiteY3" fmla="*/ 1406998 h 1495233"/>
              <a:gd name="connsiteX4" fmla="*/ 0 w 2318000"/>
              <a:gd name="connsiteY4" fmla="*/ 1151918 h 1495233"/>
              <a:gd name="connsiteX5" fmla="*/ 48899 w 2318000"/>
              <a:gd name="connsiteY5" fmla="*/ 122081 h 1495233"/>
              <a:gd name="connsiteX6" fmla="*/ 951199 w 2318000"/>
              <a:gd name="connsiteY6" fmla="*/ 0 h 1495233"/>
              <a:gd name="connsiteX7" fmla="*/ 2103356 w 2318000"/>
              <a:gd name="connsiteY7" fmla="*/ 541867 h 1495233"/>
              <a:gd name="connsiteX0" fmla="*/ 2126244 w 2340888"/>
              <a:gd name="connsiteY0" fmla="*/ 541867 h 1495233"/>
              <a:gd name="connsiteX1" fmla="*/ 2340888 w 2340888"/>
              <a:gd name="connsiteY1" fmla="*/ 1117198 h 1495233"/>
              <a:gd name="connsiteX2" fmla="*/ 1819445 w 2340888"/>
              <a:gd name="connsiteY2" fmla="*/ 1495233 h 1495233"/>
              <a:gd name="connsiteX3" fmla="*/ 832992 w 2340888"/>
              <a:gd name="connsiteY3" fmla="*/ 1406998 h 1495233"/>
              <a:gd name="connsiteX4" fmla="*/ 0 w 2340888"/>
              <a:gd name="connsiteY4" fmla="*/ 1135839 h 1495233"/>
              <a:gd name="connsiteX5" fmla="*/ 71787 w 2340888"/>
              <a:gd name="connsiteY5" fmla="*/ 122081 h 1495233"/>
              <a:gd name="connsiteX6" fmla="*/ 974087 w 2340888"/>
              <a:gd name="connsiteY6" fmla="*/ 0 h 1495233"/>
              <a:gd name="connsiteX7" fmla="*/ 2126244 w 2340888"/>
              <a:gd name="connsiteY7" fmla="*/ 541867 h 1495233"/>
              <a:gd name="connsiteX0" fmla="*/ 2126244 w 2340888"/>
              <a:gd name="connsiteY0" fmla="*/ 541867 h 1504117"/>
              <a:gd name="connsiteX1" fmla="*/ 2340888 w 2340888"/>
              <a:gd name="connsiteY1" fmla="*/ 1117198 h 1504117"/>
              <a:gd name="connsiteX2" fmla="*/ 1819445 w 2340888"/>
              <a:gd name="connsiteY2" fmla="*/ 1495233 h 1504117"/>
              <a:gd name="connsiteX3" fmla="*/ 863625 w 2340888"/>
              <a:gd name="connsiteY3" fmla="*/ 1504117 h 1504117"/>
              <a:gd name="connsiteX4" fmla="*/ 0 w 2340888"/>
              <a:gd name="connsiteY4" fmla="*/ 1135839 h 1504117"/>
              <a:gd name="connsiteX5" fmla="*/ 71787 w 2340888"/>
              <a:gd name="connsiteY5" fmla="*/ 122081 h 1504117"/>
              <a:gd name="connsiteX6" fmla="*/ 974087 w 2340888"/>
              <a:gd name="connsiteY6" fmla="*/ 0 h 1504117"/>
              <a:gd name="connsiteX7" fmla="*/ 2126244 w 2340888"/>
              <a:gd name="connsiteY7" fmla="*/ 541867 h 1504117"/>
              <a:gd name="connsiteX0" fmla="*/ 2126244 w 2340888"/>
              <a:gd name="connsiteY0" fmla="*/ 541867 h 1495233"/>
              <a:gd name="connsiteX1" fmla="*/ 2340888 w 2340888"/>
              <a:gd name="connsiteY1" fmla="*/ 1117198 h 1495233"/>
              <a:gd name="connsiteX2" fmla="*/ 1819445 w 2340888"/>
              <a:gd name="connsiteY2" fmla="*/ 1495233 h 1495233"/>
              <a:gd name="connsiteX3" fmla="*/ 896867 w 2340888"/>
              <a:gd name="connsiteY3" fmla="*/ 1440241 h 1495233"/>
              <a:gd name="connsiteX4" fmla="*/ 0 w 2340888"/>
              <a:gd name="connsiteY4" fmla="*/ 1135839 h 1495233"/>
              <a:gd name="connsiteX5" fmla="*/ 71787 w 2340888"/>
              <a:gd name="connsiteY5" fmla="*/ 122081 h 1495233"/>
              <a:gd name="connsiteX6" fmla="*/ 974087 w 2340888"/>
              <a:gd name="connsiteY6" fmla="*/ 0 h 1495233"/>
              <a:gd name="connsiteX7" fmla="*/ 2126244 w 2340888"/>
              <a:gd name="connsiteY7" fmla="*/ 541867 h 1495233"/>
              <a:gd name="connsiteX0" fmla="*/ 2126244 w 2340888"/>
              <a:gd name="connsiteY0" fmla="*/ 486693 h 1440059"/>
              <a:gd name="connsiteX1" fmla="*/ 2340888 w 2340888"/>
              <a:gd name="connsiteY1" fmla="*/ 1062024 h 1440059"/>
              <a:gd name="connsiteX2" fmla="*/ 1819445 w 2340888"/>
              <a:gd name="connsiteY2" fmla="*/ 1440059 h 1440059"/>
              <a:gd name="connsiteX3" fmla="*/ 896867 w 2340888"/>
              <a:gd name="connsiteY3" fmla="*/ 1385067 h 1440059"/>
              <a:gd name="connsiteX4" fmla="*/ 0 w 2340888"/>
              <a:gd name="connsiteY4" fmla="*/ 1080665 h 1440059"/>
              <a:gd name="connsiteX5" fmla="*/ 71787 w 2340888"/>
              <a:gd name="connsiteY5" fmla="*/ 66907 h 1440059"/>
              <a:gd name="connsiteX6" fmla="*/ 887110 w 2340888"/>
              <a:gd name="connsiteY6" fmla="*/ 0 h 1440059"/>
              <a:gd name="connsiteX7" fmla="*/ 2126244 w 2340888"/>
              <a:gd name="connsiteY7" fmla="*/ 486693 h 1440059"/>
              <a:gd name="connsiteX0" fmla="*/ 2126244 w 2340888"/>
              <a:gd name="connsiteY0" fmla="*/ 486693 h 1440059"/>
              <a:gd name="connsiteX1" fmla="*/ 2340888 w 2340888"/>
              <a:gd name="connsiteY1" fmla="*/ 1062024 h 1440059"/>
              <a:gd name="connsiteX2" fmla="*/ 1819445 w 2340888"/>
              <a:gd name="connsiteY2" fmla="*/ 1440059 h 1440059"/>
              <a:gd name="connsiteX3" fmla="*/ 975974 w 2340888"/>
              <a:gd name="connsiteY3" fmla="*/ 1400234 h 1440059"/>
              <a:gd name="connsiteX4" fmla="*/ 0 w 2340888"/>
              <a:gd name="connsiteY4" fmla="*/ 1080665 h 1440059"/>
              <a:gd name="connsiteX5" fmla="*/ 71787 w 2340888"/>
              <a:gd name="connsiteY5" fmla="*/ 66907 h 1440059"/>
              <a:gd name="connsiteX6" fmla="*/ 887110 w 2340888"/>
              <a:gd name="connsiteY6" fmla="*/ 0 h 1440059"/>
              <a:gd name="connsiteX7" fmla="*/ 2126244 w 2340888"/>
              <a:gd name="connsiteY7" fmla="*/ 486693 h 1440059"/>
              <a:gd name="connsiteX0" fmla="*/ 2159232 w 2373876"/>
              <a:gd name="connsiteY0" fmla="*/ 486693 h 1440059"/>
              <a:gd name="connsiteX1" fmla="*/ 2373876 w 2373876"/>
              <a:gd name="connsiteY1" fmla="*/ 1062024 h 1440059"/>
              <a:gd name="connsiteX2" fmla="*/ 1852433 w 2373876"/>
              <a:gd name="connsiteY2" fmla="*/ 1440059 h 1440059"/>
              <a:gd name="connsiteX3" fmla="*/ 1008962 w 2373876"/>
              <a:gd name="connsiteY3" fmla="*/ 1400234 h 1440059"/>
              <a:gd name="connsiteX4" fmla="*/ 32988 w 2373876"/>
              <a:gd name="connsiteY4" fmla="*/ 1080665 h 1440059"/>
              <a:gd name="connsiteX5" fmla="*/ 0 w 2373876"/>
              <a:gd name="connsiteY5" fmla="*/ 63385 h 1440059"/>
              <a:gd name="connsiteX6" fmla="*/ 920098 w 2373876"/>
              <a:gd name="connsiteY6" fmla="*/ 0 h 1440059"/>
              <a:gd name="connsiteX7" fmla="*/ 2159232 w 2373876"/>
              <a:gd name="connsiteY7" fmla="*/ 486693 h 144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73876" h="1440059">
                <a:moveTo>
                  <a:pt x="2159232" y="486693"/>
                </a:moveTo>
                <a:lnTo>
                  <a:pt x="2373876" y="1062024"/>
                </a:lnTo>
                <a:lnTo>
                  <a:pt x="1852433" y="1440059"/>
                </a:lnTo>
                <a:lnTo>
                  <a:pt x="1008962" y="1400234"/>
                </a:lnTo>
                <a:lnTo>
                  <a:pt x="32988" y="1080665"/>
                </a:lnTo>
                <a:lnTo>
                  <a:pt x="0" y="63385"/>
                </a:lnTo>
                <a:lnTo>
                  <a:pt x="920098" y="0"/>
                </a:lnTo>
                <a:lnTo>
                  <a:pt x="2159232" y="486693"/>
                </a:ln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pic>
        <p:nvPicPr>
          <p:cNvPr id="2052" name="Picture 4" descr="D:\Paolo\Dottorato\Articoli Pisa\2010\03_VIS_image_browsing\presentation\IMG_0478_more_rotated.png"/>
          <p:cNvPicPr>
            <a:picLocks noChangeAspect="1" noChangeArrowheads="1"/>
          </p:cNvPicPr>
          <p:nvPr/>
        </p:nvPicPr>
        <p:blipFill>
          <a:blip r:embed="rId3" cstate="print"/>
          <a:srcRect l="3889" r="27500" b="23637"/>
          <a:stretch>
            <a:fillRect/>
          </a:stretch>
        </p:blipFill>
        <p:spPr bwMode="auto">
          <a:xfrm>
            <a:off x="827584" y="1772816"/>
            <a:ext cx="2540854" cy="1296144"/>
          </a:xfrm>
          <a:prstGeom prst="rect">
            <a:avLst/>
          </a:prstGeom>
          <a:noFill/>
        </p:spPr>
      </p:pic>
      <p:pic>
        <p:nvPicPr>
          <p:cNvPr id="34" name="Picture 4" descr="D:\Paolo\Dottorato\Articoli Pisa\2010\03_VIS_image_browsing\presentation\IMG_0478_more_rotated.png"/>
          <p:cNvPicPr>
            <a:picLocks noChangeAspect="1" noChangeArrowheads="1"/>
          </p:cNvPicPr>
          <p:nvPr/>
        </p:nvPicPr>
        <p:blipFill>
          <a:blip r:embed="rId3" cstate="print"/>
          <a:srcRect l="3889" r="27500" b="23637"/>
          <a:stretch>
            <a:fillRect/>
          </a:stretch>
        </p:blipFill>
        <p:spPr bwMode="auto">
          <a:xfrm rot="-720000">
            <a:off x="4305290" y="1537770"/>
            <a:ext cx="2053144" cy="1047354"/>
          </a:xfrm>
          <a:prstGeom prst="rect">
            <a:avLst/>
          </a:prstGeom>
          <a:noFill/>
        </p:spPr>
      </p:pic>
      <p:sp>
        <p:nvSpPr>
          <p:cNvPr id="48" name="Figura a mano libera 47"/>
          <p:cNvSpPr/>
          <p:nvPr/>
        </p:nvSpPr>
        <p:spPr bwMode="auto">
          <a:xfrm rot="19950381">
            <a:off x="3508339" y="521231"/>
            <a:ext cx="3708073" cy="2867934"/>
          </a:xfrm>
          <a:custGeom>
            <a:avLst/>
            <a:gdLst>
              <a:gd name="connsiteX0" fmla="*/ 1175657 w 2035629"/>
              <a:gd name="connsiteY0" fmla="*/ 0 h 1371600"/>
              <a:gd name="connsiteX1" fmla="*/ 2035629 w 2035629"/>
              <a:gd name="connsiteY1" fmla="*/ 391885 h 1371600"/>
              <a:gd name="connsiteX2" fmla="*/ 1828800 w 2035629"/>
              <a:gd name="connsiteY2" fmla="*/ 1262743 h 1371600"/>
              <a:gd name="connsiteX3" fmla="*/ 783772 w 2035629"/>
              <a:gd name="connsiteY3" fmla="*/ 1371600 h 1371600"/>
              <a:gd name="connsiteX4" fmla="*/ 0 w 2035629"/>
              <a:gd name="connsiteY4" fmla="*/ 990600 h 1371600"/>
              <a:gd name="connsiteX5" fmla="*/ 391886 w 2035629"/>
              <a:gd name="connsiteY5" fmla="*/ 413657 h 1371600"/>
              <a:gd name="connsiteX0" fmla="*/ 1175657 w 2035629"/>
              <a:gd name="connsiteY0" fmla="*/ 0 h 1371600"/>
              <a:gd name="connsiteX1" fmla="*/ 2035629 w 2035629"/>
              <a:gd name="connsiteY1" fmla="*/ 391885 h 1371600"/>
              <a:gd name="connsiteX2" fmla="*/ 1828800 w 2035629"/>
              <a:gd name="connsiteY2" fmla="*/ 1262743 h 1371600"/>
              <a:gd name="connsiteX3" fmla="*/ 783772 w 2035629"/>
              <a:gd name="connsiteY3" fmla="*/ 1371600 h 1371600"/>
              <a:gd name="connsiteX4" fmla="*/ 0 w 2035629"/>
              <a:gd name="connsiteY4" fmla="*/ 990600 h 1371600"/>
              <a:gd name="connsiteX5" fmla="*/ 391886 w 2035629"/>
              <a:gd name="connsiteY5" fmla="*/ 413657 h 1371600"/>
              <a:gd name="connsiteX6" fmla="*/ 1175657 w 2035629"/>
              <a:gd name="connsiteY6" fmla="*/ 0 h 1371600"/>
              <a:gd name="connsiteX0" fmla="*/ 1175657 w 2035629"/>
              <a:gd name="connsiteY0" fmla="*/ 0 h 1371600"/>
              <a:gd name="connsiteX1" fmla="*/ 2035629 w 2035629"/>
              <a:gd name="connsiteY1" fmla="*/ 391885 h 1371600"/>
              <a:gd name="connsiteX2" fmla="*/ 1828800 w 2035629"/>
              <a:gd name="connsiteY2" fmla="*/ 1262743 h 1371600"/>
              <a:gd name="connsiteX3" fmla="*/ 783772 w 2035629"/>
              <a:gd name="connsiteY3" fmla="*/ 1371600 h 1371600"/>
              <a:gd name="connsiteX4" fmla="*/ 0 w 2035629"/>
              <a:gd name="connsiteY4" fmla="*/ 990600 h 1371600"/>
              <a:gd name="connsiteX5" fmla="*/ 1175657 w 2035629"/>
              <a:gd name="connsiteY5" fmla="*/ 0 h 1371600"/>
              <a:gd name="connsiteX0" fmla="*/ 1193034 w 2053006"/>
              <a:gd name="connsiteY0" fmla="*/ 0 h 1371600"/>
              <a:gd name="connsiteX1" fmla="*/ 2053006 w 2053006"/>
              <a:gd name="connsiteY1" fmla="*/ 391885 h 1371600"/>
              <a:gd name="connsiteX2" fmla="*/ 1846177 w 2053006"/>
              <a:gd name="connsiteY2" fmla="*/ 1262743 h 1371600"/>
              <a:gd name="connsiteX3" fmla="*/ 801149 w 2053006"/>
              <a:gd name="connsiteY3" fmla="*/ 1371600 h 1371600"/>
              <a:gd name="connsiteX4" fmla="*/ 0 w 2053006"/>
              <a:gd name="connsiteY4" fmla="*/ 679850 h 1371600"/>
              <a:gd name="connsiteX5" fmla="*/ 1193034 w 2053006"/>
              <a:gd name="connsiteY5" fmla="*/ 0 h 1371600"/>
              <a:gd name="connsiteX0" fmla="*/ 1049018 w 1908990"/>
              <a:gd name="connsiteY0" fmla="*/ 0 h 1371600"/>
              <a:gd name="connsiteX1" fmla="*/ 1908990 w 1908990"/>
              <a:gd name="connsiteY1" fmla="*/ 391885 h 1371600"/>
              <a:gd name="connsiteX2" fmla="*/ 1702161 w 1908990"/>
              <a:gd name="connsiteY2" fmla="*/ 1262743 h 1371600"/>
              <a:gd name="connsiteX3" fmla="*/ 657133 w 1908990"/>
              <a:gd name="connsiteY3" fmla="*/ 1371600 h 1371600"/>
              <a:gd name="connsiteX4" fmla="*/ 0 w 1908990"/>
              <a:gd name="connsiteY4" fmla="*/ 967882 h 1371600"/>
              <a:gd name="connsiteX5" fmla="*/ 1049018 w 1908990"/>
              <a:gd name="connsiteY5" fmla="*/ 0 h 1371600"/>
              <a:gd name="connsiteX0" fmla="*/ 1049018 w 1908990"/>
              <a:gd name="connsiteY0" fmla="*/ 0 h 1371600"/>
              <a:gd name="connsiteX1" fmla="*/ 1908990 w 1908990"/>
              <a:gd name="connsiteY1" fmla="*/ 391885 h 1371600"/>
              <a:gd name="connsiteX2" fmla="*/ 1702161 w 1908990"/>
              <a:gd name="connsiteY2" fmla="*/ 1262743 h 1371600"/>
              <a:gd name="connsiteX3" fmla="*/ 657133 w 1908990"/>
              <a:gd name="connsiteY3" fmla="*/ 1371600 h 1371600"/>
              <a:gd name="connsiteX4" fmla="*/ 0 w 1908990"/>
              <a:gd name="connsiteY4" fmla="*/ 967882 h 1371600"/>
              <a:gd name="connsiteX5" fmla="*/ 439418 w 1908990"/>
              <a:gd name="connsiteY5" fmla="*/ 576943 h 1371600"/>
              <a:gd name="connsiteX6" fmla="*/ 1049018 w 1908990"/>
              <a:gd name="connsiteY6" fmla="*/ 0 h 1371600"/>
              <a:gd name="connsiteX0" fmla="*/ 1049018 w 1908990"/>
              <a:gd name="connsiteY0" fmla="*/ 0 h 1371600"/>
              <a:gd name="connsiteX1" fmla="*/ 1908990 w 1908990"/>
              <a:gd name="connsiteY1" fmla="*/ 391885 h 1371600"/>
              <a:gd name="connsiteX2" fmla="*/ 1702161 w 1908990"/>
              <a:gd name="connsiteY2" fmla="*/ 1262743 h 1371600"/>
              <a:gd name="connsiteX3" fmla="*/ 657133 w 1908990"/>
              <a:gd name="connsiteY3" fmla="*/ 1371600 h 1371600"/>
              <a:gd name="connsiteX4" fmla="*/ 0 w 1908990"/>
              <a:gd name="connsiteY4" fmla="*/ 967882 h 1371600"/>
              <a:gd name="connsiteX5" fmla="*/ 216024 w 1908990"/>
              <a:gd name="connsiteY5" fmla="*/ 247802 h 1371600"/>
              <a:gd name="connsiteX6" fmla="*/ 1049018 w 1908990"/>
              <a:gd name="connsiteY6" fmla="*/ 0 h 1371600"/>
              <a:gd name="connsiteX0" fmla="*/ 1049018 w 1908990"/>
              <a:gd name="connsiteY0" fmla="*/ 0 h 1327922"/>
              <a:gd name="connsiteX1" fmla="*/ 1908990 w 1908990"/>
              <a:gd name="connsiteY1" fmla="*/ 391885 h 1327922"/>
              <a:gd name="connsiteX2" fmla="*/ 1702161 w 1908990"/>
              <a:gd name="connsiteY2" fmla="*/ 1262743 h 1327922"/>
              <a:gd name="connsiteX3" fmla="*/ 720080 w 1908990"/>
              <a:gd name="connsiteY3" fmla="*/ 1327922 h 1327922"/>
              <a:gd name="connsiteX4" fmla="*/ 0 w 1908990"/>
              <a:gd name="connsiteY4" fmla="*/ 967882 h 1327922"/>
              <a:gd name="connsiteX5" fmla="*/ 216024 w 1908990"/>
              <a:gd name="connsiteY5" fmla="*/ 247802 h 1327922"/>
              <a:gd name="connsiteX6" fmla="*/ 1049018 w 1908990"/>
              <a:gd name="connsiteY6" fmla="*/ 0 h 1327922"/>
              <a:gd name="connsiteX0" fmla="*/ 1049018 w 1702161"/>
              <a:gd name="connsiteY0" fmla="*/ 0 h 1327922"/>
              <a:gd name="connsiteX1" fmla="*/ 667631 w 1702161"/>
              <a:gd name="connsiteY1" fmla="*/ 1056839 h 1327922"/>
              <a:gd name="connsiteX2" fmla="*/ 1702161 w 1702161"/>
              <a:gd name="connsiteY2" fmla="*/ 1262743 h 1327922"/>
              <a:gd name="connsiteX3" fmla="*/ 720080 w 1702161"/>
              <a:gd name="connsiteY3" fmla="*/ 1327922 h 1327922"/>
              <a:gd name="connsiteX4" fmla="*/ 0 w 1702161"/>
              <a:gd name="connsiteY4" fmla="*/ 967882 h 1327922"/>
              <a:gd name="connsiteX5" fmla="*/ 216024 w 1702161"/>
              <a:gd name="connsiteY5" fmla="*/ 247802 h 1327922"/>
              <a:gd name="connsiteX6" fmla="*/ 1049018 w 1702161"/>
              <a:gd name="connsiteY6" fmla="*/ 0 h 1327922"/>
              <a:gd name="connsiteX0" fmla="*/ 1398966 w 1702161"/>
              <a:gd name="connsiteY0" fmla="*/ 0 h 1676345"/>
              <a:gd name="connsiteX1" fmla="*/ 667631 w 1702161"/>
              <a:gd name="connsiteY1" fmla="*/ 1405262 h 1676345"/>
              <a:gd name="connsiteX2" fmla="*/ 1702161 w 1702161"/>
              <a:gd name="connsiteY2" fmla="*/ 1611166 h 1676345"/>
              <a:gd name="connsiteX3" fmla="*/ 720080 w 1702161"/>
              <a:gd name="connsiteY3" fmla="*/ 1676345 h 1676345"/>
              <a:gd name="connsiteX4" fmla="*/ 0 w 1702161"/>
              <a:gd name="connsiteY4" fmla="*/ 1316305 h 1676345"/>
              <a:gd name="connsiteX5" fmla="*/ 216024 w 1702161"/>
              <a:gd name="connsiteY5" fmla="*/ 596225 h 1676345"/>
              <a:gd name="connsiteX6" fmla="*/ 1398966 w 1702161"/>
              <a:gd name="connsiteY6" fmla="*/ 0 h 1676345"/>
              <a:gd name="connsiteX0" fmla="*/ 1398966 w 1702161"/>
              <a:gd name="connsiteY0" fmla="*/ 0 h 1676345"/>
              <a:gd name="connsiteX1" fmla="*/ 1267944 w 1702161"/>
              <a:gd name="connsiteY1" fmla="*/ 262308 h 1676345"/>
              <a:gd name="connsiteX2" fmla="*/ 667631 w 1702161"/>
              <a:gd name="connsiteY2" fmla="*/ 1405262 h 1676345"/>
              <a:gd name="connsiteX3" fmla="*/ 1702161 w 1702161"/>
              <a:gd name="connsiteY3" fmla="*/ 1611166 h 1676345"/>
              <a:gd name="connsiteX4" fmla="*/ 720080 w 1702161"/>
              <a:gd name="connsiteY4" fmla="*/ 1676345 h 1676345"/>
              <a:gd name="connsiteX5" fmla="*/ 0 w 1702161"/>
              <a:gd name="connsiteY5" fmla="*/ 1316305 h 1676345"/>
              <a:gd name="connsiteX6" fmla="*/ 216024 w 1702161"/>
              <a:gd name="connsiteY6" fmla="*/ 596225 h 1676345"/>
              <a:gd name="connsiteX7" fmla="*/ 1398966 w 1702161"/>
              <a:gd name="connsiteY7" fmla="*/ 0 h 1676345"/>
              <a:gd name="connsiteX0" fmla="*/ 1398966 w 1802415"/>
              <a:gd name="connsiteY0" fmla="*/ 0 h 1676345"/>
              <a:gd name="connsiteX1" fmla="*/ 1802415 w 1802415"/>
              <a:gd name="connsiteY1" fmla="*/ 940548 h 1676345"/>
              <a:gd name="connsiteX2" fmla="*/ 667631 w 1802415"/>
              <a:gd name="connsiteY2" fmla="*/ 1405262 h 1676345"/>
              <a:gd name="connsiteX3" fmla="*/ 1702161 w 1802415"/>
              <a:gd name="connsiteY3" fmla="*/ 1611166 h 1676345"/>
              <a:gd name="connsiteX4" fmla="*/ 720080 w 1802415"/>
              <a:gd name="connsiteY4" fmla="*/ 1676345 h 1676345"/>
              <a:gd name="connsiteX5" fmla="*/ 0 w 1802415"/>
              <a:gd name="connsiteY5" fmla="*/ 1316305 h 1676345"/>
              <a:gd name="connsiteX6" fmla="*/ 216024 w 1802415"/>
              <a:gd name="connsiteY6" fmla="*/ 596225 h 1676345"/>
              <a:gd name="connsiteX7" fmla="*/ 1398966 w 1802415"/>
              <a:gd name="connsiteY7" fmla="*/ 0 h 1676345"/>
              <a:gd name="connsiteX0" fmla="*/ 1398966 w 1802415"/>
              <a:gd name="connsiteY0" fmla="*/ 0 h 1676345"/>
              <a:gd name="connsiteX1" fmla="*/ 1802415 w 1802415"/>
              <a:gd name="connsiteY1" fmla="*/ 940548 h 1676345"/>
              <a:gd name="connsiteX2" fmla="*/ 1263398 w 1802415"/>
              <a:gd name="connsiteY2" fmla="*/ 1143502 h 1676345"/>
              <a:gd name="connsiteX3" fmla="*/ 667631 w 1802415"/>
              <a:gd name="connsiteY3" fmla="*/ 1405262 h 1676345"/>
              <a:gd name="connsiteX4" fmla="*/ 1702161 w 1802415"/>
              <a:gd name="connsiteY4" fmla="*/ 1611166 h 1676345"/>
              <a:gd name="connsiteX5" fmla="*/ 720080 w 1802415"/>
              <a:gd name="connsiteY5" fmla="*/ 1676345 h 1676345"/>
              <a:gd name="connsiteX6" fmla="*/ 0 w 1802415"/>
              <a:gd name="connsiteY6" fmla="*/ 1316305 h 1676345"/>
              <a:gd name="connsiteX7" fmla="*/ 216024 w 1802415"/>
              <a:gd name="connsiteY7" fmla="*/ 596225 h 1676345"/>
              <a:gd name="connsiteX8" fmla="*/ 1398966 w 1802415"/>
              <a:gd name="connsiteY8" fmla="*/ 0 h 1676345"/>
              <a:gd name="connsiteX0" fmla="*/ 1398966 w 1802415"/>
              <a:gd name="connsiteY0" fmla="*/ 0 h 1676345"/>
              <a:gd name="connsiteX1" fmla="*/ 1802415 w 1802415"/>
              <a:gd name="connsiteY1" fmla="*/ 940548 h 1676345"/>
              <a:gd name="connsiteX2" fmla="*/ 1694859 w 1802415"/>
              <a:gd name="connsiteY2" fmla="*/ 1615155 h 1676345"/>
              <a:gd name="connsiteX3" fmla="*/ 667631 w 1802415"/>
              <a:gd name="connsiteY3" fmla="*/ 1405262 h 1676345"/>
              <a:gd name="connsiteX4" fmla="*/ 1702161 w 1802415"/>
              <a:gd name="connsiteY4" fmla="*/ 1611166 h 1676345"/>
              <a:gd name="connsiteX5" fmla="*/ 720080 w 1802415"/>
              <a:gd name="connsiteY5" fmla="*/ 1676345 h 1676345"/>
              <a:gd name="connsiteX6" fmla="*/ 0 w 1802415"/>
              <a:gd name="connsiteY6" fmla="*/ 1316305 h 1676345"/>
              <a:gd name="connsiteX7" fmla="*/ 216024 w 1802415"/>
              <a:gd name="connsiteY7" fmla="*/ 596225 h 1676345"/>
              <a:gd name="connsiteX8" fmla="*/ 1398966 w 1802415"/>
              <a:gd name="connsiteY8" fmla="*/ 0 h 1676345"/>
              <a:gd name="connsiteX0" fmla="*/ 1398966 w 1802415"/>
              <a:gd name="connsiteY0" fmla="*/ 0 h 1676345"/>
              <a:gd name="connsiteX1" fmla="*/ 1802415 w 1802415"/>
              <a:gd name="connsiteY1" fmla="*/ 940548 h 1676345"/>
              <a:gd name="connsiteX2" fmla="*/ 1694859 w 1802415"/>
              <a:gd name="connsiteY2" fmla="*/ 1615155 h 1676345"/>
              <a:gd name="connsiteX3" fmla="*/ 667631 w 1802415"/>
              <a:gd name="connsiteY3" fmla="*/ 1405262 h 1676345"/>
              <a:gd name="connsiteX4" fmla="*/ 1349413 w 1802415"/>
              <a:gd name="connsiteY4" fmla="*/ 1544143 h 1676345"/>
              <a:gd name="connsiteX5" fmla="*/ 1702161 w 1802415"/>
              <a:gd name="connsiteY5" fmla="*/ 1611166 h 1676345"/>
              <a:gd name="connsiteX6" fmla="*/ 720080 w 1802415"/>
              <a:gd name="connsiteY6" fmla="*/ 1676345 h 1676345"/>
              <a:gd name="connsiteX7" fmla="*/ 0 w 1802415"/>
              <a:gd name="connsiteY7" fmla="*/ 1316305 h 1676345"/>
              <a:gd name="connsiteX8" fmla="*/ 216024 w 1802415"/>
              <a:gd name="connsiteY8" fmla="*/ 596225 h 1676345"/>
              <a:gd name="connsiteX9" fmla="*/ 1398966 w 1802415"/>
              <a:gd name="connsiteY9" fmla="*/ 0 h 1676345"/>
              <a:gd name="connsiteX0" fmla="*/ 1398966 w 1802415"/>
              <a:gd name="connsiteY0" fmla="*/ 0 h 1676345"/>
              <a:gd name="connsiteX1" fmla="*/ 1802415 w 1802415"/>
              <a:gd name="connsiteY1" fmla="*/ 940548 h 1676345"/>
              <a:gd name="connsiteX2" fmla="*/ 1694859 w 1802415"/>
              <a:gd name="connsiteY2" fmla="*/ 1615155 h 1676345"/>
              <a:gd name="connsiteX3" fmla="*/ 667631 w 1802415"/>
              <a:gd name="connsiteY3" fmla="*/ 1405262 h 1676345"/>
              <a:gd name="connsiteX4" fmla="*/ 1483037 w 1802415"/>
              <a:gd name="connsiteY4" fmla="*/ 774335 h 1676345"/>
              <a:gd name="connsiteX5" fmla="*/ 1702161 w 1802415"/>
              <a:gd name="connsiteY5" fmla="*/ 1611166 h 1676345"/>
              <a:gd name="connsiteX6" fmla="*/ 720080 w 1802415"/>
              <a:gd name="connsiteY6" fmla="*/ 1676345 h 1676345"/>
              <a:gd name="connsiteX7" fmla="*/ 0 w 1802415"/>
              <a:gd name="connsiteY7" fmla="*/ 1316305 h 1676345"/>
              <a:gd name="connsiteX8" fmla="*/ 216024 w 1802415"/>
              <a:gd name="connsiteY8" fmla="*/ 596225 h 1676345"/>
              <a:gd name="connsiteX9" fmla="*/ 1398966 w 1802415"/>
              <a:gd name="connsiteY9" fmla="*/ 0 h 1676345"/>
              <a:gd name="connsiteX0" fmla="*/ 1398966 w 1802415"/>
              <a:gd name="connsiteY0" fmla="*/ 0 h 1676345"/>
              <a:gd name="connsiteX1" fmla="*/ 1802415 w 1802415"/>
              <a:gd name="connsiteY1" fmla="*/ 940548 h 1676345"/>
              <a:gd name="connsiteX2" fmla="*/ 1694859 w 1802415"/>
              <a:gd name="connsiteY2" fmla="*/ 1615155 h 1676345"/>
              <a:gd name="connsiteX3" fmla="*/ 667631 w 1802415"/>
              <a:gd name="connsiteY3" fmla="*/ 1405262 h 1676345"/>
              <a:gd name="connsiteX4" fmla="*/ 1118553 w 1802415"/>
              <a:gd name="connsiteY4" fmla="*/ 1068120 h 1676345"/>
              <a:gd name="connsiteX5" fmla="*/ 1483037 w 1802415"/>
              <a:gd name="connsiteY5" fmla="*/ 774335 h 1676345"/>
              <a:gd name="connsiteX6" fmla="*/ 1702161 w 1802415"/>
              <a:gd name="connsiteY6" fmla="*/ 1611166 h 1676345"/>
              <a:gd name="connsiteX7" fmla="*/ 720080 w 1802415"/>
              <a:gd name="connsiteY7" fmla="*/ 1676345 h 1676345"/>
              <a:gd name="connsiteX8" fmla="*/ 0 w 1802415"/>
              <a:gd name="connsiteY8" fmla="*/ 1316305 h 1676345"/>
              <a:gd name="connsiteX9" fmla="*/ 216024 w 1802415"/>
              <a:gd name="connsiteY9" fmla="*/ 596225 h 1676345"/>
              <a:gd name="connsiteX10" fmla="*/ 1398966 w 1802415"/>
              <a:gd name="connsiteY10" fmla="*/ 0 h 1676345"/>
              <a:gd name="connsiteX0" fmla="*/ 1398966 w 1802415"/>
              <a:gd name="connsiteY0" fmla="*/ 0 h 1676345"/>
              <a:gd name="connsiteX1" fmla="*/ 1802415 w 1802415"/>
              <a:gd name="connsiteY1" fmla="*/ 940548 h 1676345"/>
              <a:gd name="connsiteX2" fmla="*/ 1694859 w 1802415"/>
              <a:gd name="connsiteY2" fmla="*/ 1615155 h 1676345"/>
              <a:gd name="connsiteX3" fmla="*/ 667631 w 1802415"/>
              <a:gd name="connsiteY3" fmla="*/ 1405262 h 1676345"/>
              <a:gd name="connsiteX4" fmla="*/ 1005275 w 1802415"/>
              <a:gd name="connsiteY4" fmla="*/ 444520 h 1676345"/>
              <a:gd name="connsiteX5" fmla="*/ 1483037 w 1802415"/>
              <a:gd name="connsiteY5" fmla="*/ 774335 h 1676345"/>
              <a:gd name="connsiteX6" fmla="*/ 1702161 w 1802415"/>
              <a:gd name="connsiteY6" fmla="*/ 1611166 h 1676345"/>
              <a:gd name="connsiteX7" fmla="*/ 720080 w 1802415"/>
              <a:gd name="connsiteY7" fmla="*/ 1676345 h 1676345"/>
              <a:gd name="connsiteX8" fmla="*/ 0 w 1802415"/>
              <a:gd name="connsiteY8" fmla="*/ 1316305 h 1676345"/>
              <a:gd name="connsiteX9" fmla="*/ 216024 w 1802415"/>
              <a:gd name="connsiteY9" fmla="*/ 596225 h 1676345"/>
              <a:gd name="connsiteX10" fmla="*/ 1398966 w 1802415"/>
              <a:gd name="connsiteY10" fmla="*/ 0 h 1676345"/>
              <a:gd name="connsiteX0" fmla="*/ 1276434 w 1802415"/>
              <a:gd name="connsiteY0" fmla="*/ 0 h 2064817"/>
              <a:gd name="connsiteX1" fmla="*/ 1802415 w 1802415"/>
              <a:gd name="connsiteY1" fmla="*/ 1329020 h 2064817"/>
              <a:gd name="connsiteX2" fmla="*/ 1694859 w 1802415"/>
              <a:gd name="connsiteY2" fmla="*/ 2003627 h 2064817"/>
              <a:gd name="connsiteX3" fmla="*/ 667631 w 1802415"/>
              <a:gd name="connsiteY3" fmla="*/ 1793734 h 2064817"/>
              <a:gd name="connsiteX4" fmla="*/ 1005275 w 1802415"/>
              <a:gd name="connsiteY4" fmla="*/ 832992 h 2064817"/>
              <a:gd name="connsiteX5" fmla="*/ 1483037 w 1802415"/>
              <a:gd name="connsiteY5" fmla="*/ 1162807 h 2064817"/>
              <a:gd name="connsiteX6" fmla="*/ 1702161 w 1802415"/>
              <a:gd name="connsiteY6" fmla="*/ 1999638 h 2064817"/>
              <a:gd name="connsiteX7" fmla="*/ 720080 w 1802415"/>
              <a:gd name="connsiteY7" fmla="*/ 2064817 h 2064817"/>
              <a:gd name="connsiteX8" fmla="*/ 0 w 1802415"/>
              <a:gd name="connsiteY8" fmla="*/ 1704777 h 2064817"/>
              <a:gd name="connsiteX9" fmla="*/ 216024 w 1802415"/>
              <a:gd name="connsiteY9" fmla="*/ 984697 h 2064817"/>
              <a:gd name="connsiteX10" fmla="*/ 1276434 w 1802415"/>
              <a:gd name="connsiteY10" fmla="*/ 0 h 2064817"/>
              <a:gd name="connsiteX0" fmla="*/ 1463919 w 1989900"/>
              <a:gd name="connsiteY0" fmla="*/ 1086566 h 3151383"/>
              <a:gd name="connsiteX1" fmla="*/ 1989900 w 1989900"/>
              <a:gd name="connsiteY1" fmla="*/ 2415586 h 3151383"/>
              <a:gd name="connsiteX2" fmla="*/ 1882344 w 1989900"/>
              <a:gd name="connsiteY2" fmla="*/ 3090193 h 3151383"/>
              <a:gd name="connsiteX3" fmla="*/ 855116 w 1989900"/>
              <a:gd name="connsiteY3" fmla="*/ 2880300 h 3151383"/>
              <a:gd name="connsiteX4" fmla="*/ 1192760 w 1989900"/>
              <a:gd name="connsiteY4" fmla="*/ 1919558 h 3151383"/>
              <a:gd name="connsiteX5" fmla="*/ 1670522 w 1989900"/>
              <a:gd name="connsiteY5" fmla="*/ 2249373 h 3151383"/>
              <a:gd name="connsiteX6" fmla="*/ 1889646 w 1989900"/>
              <a:gd name="connsiteY6" fmla="*/ 3086204 h 3151383"/>
              <a:gd name="connsiteX7" fmla="*/ 907565 w 1989900"/>
              <a:gd name="connsiteY7" fmla="*/ 3151383 h 3151383"/>
              <a:gd name="connsiteX8" fmla="*/ 187485 w 1989900"/>
              <a:gd name="connsiteY8" fmla="*/ 2791343 h 3151383"/>
              <a:gd name="connsiteX9" fmla="*/ 0 w 1989900"/>
              <a:gd name="connsiteY9" fmla="*/ 0 h 3151383"/>
              <a:gd name="connsiteX10" fmla="*/ 1463919 w 1989900"/>
              <a:gd name="connsiteY10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1918876 w 3053660"/>
              <a:gd name="connsiteY3" fmla="*/ 2880300 h 3151383"/>
              <a:gd name="connsiteX4" fmla="*/ 2256520 w 3053660"/>
              <a:gd name="connsiteY4" fmla="*/ 1919558 h 3151383"/>
              <a:gd name="connsiteX5" fmla="*/ 2734282 w 3053660"/>
              <a:gd name="connsiteY5" fmla="*/ 2249373 h 3151383"/>
              <a:gd name="connsiteX6" fmla="*/ 2953406 w 3053660"/>
              <a:gd name="connsiteY6" fmla="*/ 3086204 h 3151383"/>
              <a:gd name="connsiteX7" fmla="*/ 1971325 w 3053660"/>
              <a:gd name="connsiteY7" fmla="*/ 3151383 h 3151383"/>
              <a:gd name="connsiteX8" fmla="*/ 0 w 3053660"/>
              <a:gd name="connsiteY8" fmla="*/ 2044017 h 3151383"/>
              <a:gd name="connsiteX9" fmla="*/ 1063760 w 3053660"/>
              <a:gd name="connsiteY9" fmla="*/ 0 h 3151383"/>
              <a:gd name="connsiteX10" fmla="*/ 2527679 w 3053660"/>
              <a:gd name="connsiteY10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74608 w 3053660"/>
              <a:gd name="connsiteY3" fmla="*/ 2151573 h 3151383"/>
              <a:gd name="connsiteX4" fmla="*/ 2256520 w 3053660"/>
              <a:gd name="connsiteY4" fmla="*/ 1919558 h 3151383"/>
              <a:gd name="connsiteX5" fmla="*/ 2734282 w 3053660"/>
              <a:gd name="connsiteY5" fmla="*/ 2249373 h 3151383"/>
              <a:gd name="connsiteX6" fmla="*/ 2953406 w 3053660"/>
              <a:gd name="connsiteY6" fmla="*/ 3086204 h 3151383"/>
              <a:gd name="connsiteX7" fmla="*/ 1971325 w 3053660"/>
              <a:gd name="connsiteY7" fmla="*/ 3151383 h 3151383"/>
              <a:gd name="connsiteX8" fmla="*/ 0 w 3053660"/>
              <a:gd name="connsiteY8" fmla="*/ 2044017 h 3151383"/>
              <a:gd name="connsiteX9" fmla="*/ 1063760 w 3053660"/>
              <a:gd name="connsiteY9" fmla="*/ 0 h 3151383"/>
              <a:gd name="connsiteX10" fmla="*/ 2527679 w 3053660"/>
              <a:gd name="connsiteY10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74608 w 3053660"/>
              <a:gd name="connsiteY3" fmla="*/ 2151573 h 3151383"/>
              <a:gd name="connsiteX4" fmla="*/ 986838 w 3053660"/>
              <a:gd name="connsiteY4" fmla="*/ 771725 h 3151383"/>
              <a:gd name="connsiteX5" fmla="*/ 2734282 w 3053660"/>
              <a:gd name="connsiteY5" fmla="*/ 2249373 h 3151383"/>
              <a:gd name="connsiteX6" fmla="*/ 2953406 w 3053660"/>
              <a:gd name="connsiteY6" fmla="*/ 3086204 h 3151383"/>
              <a:gd name="connsiteX7" fmla="*/ 1971325 w 3053660"/>
              <a:gd name="connsiteY7" fmla="*/ 3151383 h 3151383"/>
              <a:gd name="connsiteX8" fmla="*/ 0 w 3053660"/>
              <a:gd name="connsiteY8" fmla="*/ 2044017 h 3151383"/>
              <a:gd name="connsiteX9" fmla="*/ 1063760 w 3053660"/>
              <a:gd name="connsiteY9" fmla="*/ 0 h 3151383"/>
              <a:gd name="connsiteX10" fmla="*/ 2527679 w 3053660"/>
              <a:gd name="connsiteY10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74608 w 3053660"/>
              <a:gd name="connsiteY3" fmla="*/ 2151573 h 3151383"/>
              <a:gd name="connsiteX4" fmla="*/ 787383 w 3053660"/>
              <a:gd name="connsiteY4" fmla="*/ 1154978 h 3151383"/>
              <a:gd name="connsiteX5" fmla="*/ 2734282 w 3053660"/>
              <a:gd name="connsiteY5" fmla="*/ 2249373 h 3151383"/>
              <a:gd name="connsiteX6" fmla="*/ 2953406 w 3053660"/>
              <a:gd name="connsiteY6" fmla="*/ 3086204 h 3151383"/>
              <a:gd name="connsiteX7" fmla="*/ 1971325 w 3053660"/>
              <a:gd name="connsiteY7" fmla="*/ 3151383 h 3151383"/>
              <a:gd name="connsiteX8" fmla="*/ 0 w 3053660"/>
              <a:gd name="connsiteY8" fmla="*/ 2044017 h 3151383"/>
              <a:gd name="connsiteX9" fmla="*/ 1063760 w 3053660"/>
              <a:gd name="connsiteY9" fmla="*/ 0 h 3151383"/>
              <a:gd name="connsiteX10" fmla="*/ 2527679 w 3053660"/>
              <a:gd name="connsiteY10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46584 w 3053660"/>
              <a:gd name="connsiteY3" fmla="*/ 1893462 h 3151383"/>
              <a:gd name="connsiteX4" fmla="*/ 787383 w 3053660"/>
              <a:gd name="connsiteY4" fmla="*/ 1154978 h 3151383"/>
              <a:gd name="connsiteX5" fmla="*/ 2734282 w 3053660"/>
              <a:gd name="connsiteY5" fmla="*/ 2249373 h 3151383"/>
              <a:gd name="connsiteX6" fmla="*/ 2953406 w 3053660"/>
              <a:gd name="connsiteY6" fmla="*/ 3086204 h 3151383"/>
              <a:gd name="connsiteX7" fmla="*/ 1971325 w 3053660"/>
              <a:gd name="connsiteY7" fmla="*/ 3151383 h 3151383"/>
              <a:gd name="connsiteX8" fmla="*/ 0 w 3053660"/>
              <a:gd name="connsiteY8" fmla="*/ 2044017 h 3151383"/>
              <a:gd name="connsiteX9" fmla="*/ 1063760 w 3053660"/>
              <a:gd name="connsiteY9" fmla="*/ 0 h 3151383"/>
              <a:gd name="connsiteX10" fmla="*/ 2527679 w 3053660"/>
              <a:gd name="connsiteY10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46584 w 3053660"/>
              <a:gd name="connsiteY3" fmla="*/ 1893462 h 3151383"/>
              <a:gd name="connsiteX4" fmla="*/ 787383 w 3053660"/>
              <a:gd name="connsiteY4" fmla="*/ 1154978 h 3151383"/>
              <a:gd name="connsiteX5" fmla="*/ 1725321 w 3053660"/>
              <a:gd name="connsiteY5" fmla="*/ 912524 h 3151383"/>
              <a:gd name="connsiteX6" fmla="*/ 2953406 w 3053660"/>
              <a:gd name="connsiteY6" fmla="*/ 3086204 h 3151383"/>
              <a:gd name="connsiteX7" fmla="*/ 1971325 w 3053660"/>
              <a:gd name="connsiteY7" fmla="*/ 3151383 h 3151383"/>
              <a:gd name="connsiteX8" fmla="*/ 0 w 3053660"/>
              <a:gd name="connsiteY8" fmla="*/ 2044017 h 3151383"/>
              <a:gd name="connsiteX9" fmla="*/ 1063760 w 3053660"/>
              <a:gd name="connsiteY9" fmla="*/ 0 h 3151383"/>
              <a:gd name="connsiteX10" fmla="*/ 2527679 w 3053660"/>
              <a:gd name="connsiteY10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46584 w 3053660"/>
              <a:gd name="connsiteY3" fmla="*/ 1893462 h 3151383"/>
              <a:gd name="connsiteX4" fmla="*/ 787383 w 3053660"/>
              <a:gd name="connsiteY4" fmla="*/ 1154978 h 3151383"/>
              <a:gd name="connsiteX5" fmla="*/ 1725321 w 3053660"/>
              <a:gd name="connsiteY5" fmla="*/ 912524 h 3151383"/>
              <a:gd name="connsiteX6" fmla="*/ 2524402 w 3053660"/>
              <a:gd name="connsiteY6" fmla="*/ 2316826 h 3151383"/>
              <a:gd name="connsiteX7" fmla="*/ 2953406 w 3053660"/>
              <a:gd name="connsiteY7" fmla="*/ 3086204 h 3151383"/>
              <a:gd name="connsiteX8" fmla="*/ 1971325 w 3053660"/>
              <a:gd name="connsiteY8" fmla="*/ 3151383 h 3151383"/>
              <a:gd name="connsiteX9" fmla="*/ 0 w 3053660"/>
              <a:gd name="connsiteY9" fmla="*/ 2044017 h 3151383"/>
              <a:gd name="connsiteX10" fmla="*/ 1063760 w 3053660"/>
              <a:gd name="connsiteY10" fmla="*/ 0 h 3151383"/>
              <a:gd name="connsiteX11" fmla="*/ 2527679 w 3053660"/>
              <a:gd name="connsiteY11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46584 w 3053660"/>
              <a:gd name="connsiteY3" fmla="*/ 1893462 h 3151383"/>
              <a:gd name="connsiteX4" fmla="*/ 787383 w 3053660"/>
              <a:gd name="connsiteY4" fmla="*/ 1154978 h 3151383"/>
              <a:gd name="connsiteX5" fmla="*/ 1725321 w 3053660"/>
              <a:gd name="connsiteY5" fmla="*/ 912524 h 3151383"/>
              <a:gd name="connsiteX6" fmla="*/ 2555703 w 3053660"/>
              <a:gd name="connsiteY6" fmla="*/ 1344676 h 3151383"/>
              <a:gd name="connsiteX7" fmla="*/ 2953406 w 3053660"/>
              <a:gd name="connsiteY7" fmla="*/ 3086204 h 3151383"/>
              <a:gd name="connsiteX8" fmla="*/ 1971325 w 3053660"/>
              <a:gd name="connsiteY8" fmla="*/ 3151383 h 3151383"/>
              <a:gd name="connsiteX9" fmla="*/ 0 w 3053660"/>
              <a:gd name="connsiteY9" fmla="*/ 2044017 h 3151383"/>
              <a:gd name="connsiteX10" fmla="*/ 1063760 w 3053660"/>
              <a:gd name="connsiteY10" fmla="*/ 0 h 3151383"/>
              <a:gd name="connsiteX11" fmla="*/ 2527679 w 3053660"/>
              <a:gd name="connsiteY11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46584 w 3053660"/>
              <a:gd name="connsiteY3" fmla="*/ 1893462 h 3151383"/>
              <a:gd name="connsiteX4" fmla="*/ 787383 w 3053660"/>
              <a:gd name="connsiteY4" fmla="*/ 1154978 h 3151383"/>
              <a:gd name="connsiteX5" fmla="*/ 1725321 w 3053660"/>
              <a:gd name="connsiteY5" fmla="*/ 912524 h 3151383"/>
              <a:gd name="connsiteX6" fmla="*/ 2555703 w 3053660"/>
              <a:gd name="connsiteY6" fmla="*/ 1344676 h 3151383"/>
              <a:gd name="connsiteX7" fmla="*/ 2754678 w 3053660"/>
              <a:gd name="connsiteY7" fmla="*/ 2228050 h 3151383"/>
              <a:gd name="connsiteX8" fmla="*/ 2953406 w 3053660"/>
              <a:gd name="connsiteY8" fmla="*/ 3086204 h 3151383"/>
              <a:gd name="connsiteX9" fmla="*/ 1971325 w 3053660"/>
              <a:gd name="connsiteY9" fmla="*/ 3151383 h 3151383"/>
              <a:gd name="connsiteX10" fmla="*/ 0 w 3053660"/>
              <a:gd name="connsiteY10" fmla="*/ 2044017 h 3151383"/>
              <a:gd name="connsiteX11" fmla="*/ 1063760 w 3053660"/>
              <a:gd name="connsiteY11" fmla="*/ 0 h 3151383"/>
              <a:gd name="connsiteX12" fmla="*/ 2527679 w 3053660"/>
              <a:gd name="connsiteY12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646584 w 3053660"/>
              <a:gd name="connsiteY3" fmla="*/ 1893462 h 3151383"/>
              <a:gd name="connsiteX4" fmla="*/ 787383 w 3053660"/>
              <a:gd name="connsiteY4" fmla="*/ 1154978 h 3151383"/>
              <a:gd name="connsiteX5" fmla="*/ 1725321 w 3053660"/>
              <a:gd name="connsiteY5" fmla="*/ 912524 h 3151383"/>
              <a:gd name="connsiteX6" fmla="*/ 2555703 w 3053660"/>
              <a:gd name="connsiteY6" fmla="*/ 1344676 h 3151383"/>
              <a:gd name="connsiteX7" fmla="*/ 2348420 w 3053660"/>
              <a:gd name="connsiteY7" fmla="*/ 2210910 h 3151383"/>
              <a:gd name="connsiteX8" fmla="*/ 2953406 w 3053660"/>
              <a:gd name="connsiteY8" fmla="*/ 3086204 h 3151383"/>
              <a:gd name="connsiteX9" fmla="*/ 1971325 w 3053660"/>
              <a:gd name="connsiteY9" fmla="*/ 3151383 h 3151383"/>
              <a:gd name="connsiteX10" fmla="*/ 0 w 3053660"/>
              <a:gd name="connsiteY10" fmla="*/ 2044017 h 3151383"/>
              <a:gd name="connsiteX11" fmla="*/ 1063760 w 3053660"/>
              <a:gd name="connsiteY11" fmla="*/ 0 h 3151383"/>
              <a:gd name="connsiteX12" fmla="*/ 2527679 w 3053660"/>
              <a:gd name="connsiteY12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2081190 w 3053660"/>
              <a:gd name="connsiteY3" fmla="*/ 2626119 h 3151383"/>
              <a:gd name="connsiteX4" fmla="*/ 646584 w 3053660"/>
              <a:gd name="connsiteY4" fmla="*/ 1893462 h 3151383"/>
              <a:gd name="connsiteX5" fmla="*/ 787383 w 3053660"/>
              <a:gd name="connsiteY5" fmla="*/ 1154978 h 3151383"/>
              <a:gd name="connsiteX6" fmla="*/ 1725321 w 3053660"/>
              <a:gd name="connsiteY6" fmla="*/ 912524 h 3151383"/>
              <a:gd name="connsiteX7" fmla="*/ 2555703 w 3053660"/>
              <a:gd name="connsiteY7" fmla="*/ 1344676 h 3151383"/>
              <a:gd name="connsiteX8" fmla="*/ 2348420 w 3053660"/>
              <a:gd name="connsiteY8" fmla="*/ 2210910 h 3151383"/>
              <a:gd name="connsiteX9" fmla="*/ 2953406 w 3053660"/>
              <a:gd name="connsiteY9" fmla="*/ 3086204 h 3151383"/>
              <a:gd name="connsiteX10" fmla="*/ 1971325 w 3053660"/>
              <a:gd name="connsiteY10" fmla="*/ 3151383 h 3151383"/>
              <a:gd name="connsiteX11" fmla="*/ 0 w 3053660"/>
              <a:gd name="connsiteY11" fmla="*/ 2044017 h 3151383"/>
              <a:gd name="connsiteX12" fmla="*/ 1063760 w 3053660"/>
              <a:gd name="connsiteY12" fmla="*/ 0 h 3151383"/>
              <a:gd name="connsiteX13" fmla="*/ 2527679 w 3053660"/>
              <a:gd name="connsiteY13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2348420 w 3053660"/>
              <a:gd name="connsiteY3" fmla="*/ 2210910 h 3151383"/>
              <a:gd name="connsiteX4" fmla="*/ 646584 w 3053660"/>
              <a:gd name="connsiteY4" fmla="*/ 1893462 h 3151383"/>
              <a:gd name="connsiteX5" fmla="*/ 787383 w 3053660"/>
              <a:gd name="connsiteY5" fmla="*/ 1154978 h 3151383"/>
              <a:gd name="connsiteX6" fmla="*/ 1725321 w 3053660"/>
              <a:gd name="connsiteY6" fmla="*/ 912524 h 3151383"/>
              <a:gd name="connsiteX7" fmla="*/ 2555703 w 3053660"/>
              <a:gd name="connsiteY7" fmla="*/ 1344676 h 3151383"/>
              <a:gd name="connsiteX8" fmla="*/ 2348420 w 3053660"/>
              <a:gd name="connsiteY8" fmla="*/ 2210910 h 3151383"/>
              <a:gd name="connsiteX9" fmla="*/ 2953406 w 3053660"/>
              <a:gd name="connsiteY9" fmla="*/ 3086204 h 3151383"/>
              <a:gd name="connsiteX10" fmla="*/ 1971325 w 3053660"/>
              <a:gd name="connsiteY10" fmla="*/ 3151383 h 3151383"/>
              <a:gd name="connsiteX11" fmla="*/ 0 w 3053660"/>
              <a:gd name="connsiteY11" fmla="*/ 2044017 h 3151383"/>
              <a:gd name="connsiteX12" fmla="*/ 1063760 w 3053660"/>
              <a:gd name="connsiteY12" fmla="*/ 0 h 3151383"/>
              <a:gd name="connsiteX13" fmla="*/ 2527679 w 3053660"/>
              <a:gd name="connsiteY13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2348420 w 3053660"/>
              <a:gd name="connsiteY3" fmla="*/ 2210910 h 3151383"/>
              <a:gd name="connsiteX4" fmla="*/ 1477182 w 3053660"/>
              <a:gd name="connsiteY4" fmla="*/ 2041802 h 3151383"/>
              <a:gd name="connsiteX5" fmla="*/ 646584 w 3053660"/>
              <a:gd name="connsiteY5" fmla="*/ 1893462 h 3151383"/>
              <a:gd name="connsiteX6" fmla="*/ 787383 w 3053660"/>
              <a:gd name="connsiteY6" fmla="*/ 1154978 h 3151383"/>
              <a:gd name="connsiteX7" fmla="*/ 1725321 w 3053660"/>
              <a:gd name="connsiteY7" fmla="*/ 912524 h 3151383"/>
              <a:gd name="connsiteX8" fmla="*/ 2555703 w 3053660"/>
              <a:gd name="connsiteY8" fmla="*/ 1344676 h 3151383"/>
              <a:gd name="connsiteX9" fmla="*/ 2348420 w 3053660"/>
              <a:gd name="connsiteY9" fmla="*/ 2210910 h 3151383"/>
              <a:gd name="connsiteX10" fmla="*/ 2953406 w 3053660"/>
              <a:gd name="connsiteY10" fmla="*/ 3086204 h 3151383"/>
              <a:gd name="connsiteX11" fmla="*/ 1971325 w 3053660"/>
              <a:gd name="connsiteY11" fmla="*/ 3151383 h 3151383"/>
              <a:gd name="connsiteX12" fmla="*/ 0 w 3053660"/>
              <a:gd name="connsiteY12" fmla="*/ 2044017 h 3151383"/>
              <a:gd name="connsiteX13" fmla="*/ 1063760 w 3053660"/>
              <a:gd name="connsiteY13" fmla="*/ 0 h 3151383"/>
              <a:gd name="connsiteX14" fmla="*/ 2527679 w 3053660"/>
              <a:gd name="connsiteY14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2348420 w 3053660"/>
              <a:gd name="connsiteY3" fmla="*/ 2210910 h 3151383"/>
              <a:gd name="connsiteX4" fmla="*/ 1413091 w 3053660"/>
              <a:gd name="connsiteY4" fmla="*/ 2292372 h 3151383"/>
              <a:gd name="connsiteX5" fmla="*/ 646584 w 3053660"/>
              <a:gd name="connsiteY5" fmla="*/ 1893462 h 3151383"/>
              <a:gd name="connsiteX6" fmla="*/ 787383 w 3053660"/>
              <a:gd name="connsiteY6" fmla="*/ 1154978 h 3151383"/>
              <a:gd name="connsiteX7" fmla="*/ 1725321 w 3053660"/>
              <a:gd name="connsiteY7" fmla="*/ 912524 h 3151383"/>
              <a:gd name="connsiteX8" fmla="*/ 2555703 w 3053660"/>
              <a:gd name="connsiteY8" fmla="*/ 1344676 h 3151383"/>
              <a:gd name="connsiteX9" fmla="*/ 2348420 w 3053660"/>
              <a:gd name="connsiteY9" fmla="*/ 2210910 h 3151383"/>
              <a:gd name="connsiteX10" fmla="*/ 2953406 w 3053660"/>
              <a:gd name="connsiteY10" fmla="*/ 3086204 h 3151383"/>
              <a:gd name="connsiteX11" fmla="*/ 1971325 w 3053660"/>
              <a:gd name="connsiteY11" fmla="*/ 3151383 h 3151383"/>
              <a:gd name="connsiteX12" fmla="*/ 0 w 3053660"/>
              <a:gd name="connsiteY12" fmla="*/ 2044017 h 3151383"/>
              <a:gd name="connsiteX13" fmla="*/ 1063760 w 3053660"/>
              <a:gd name="connsiteY13" fmla="*/ 0 h 3151383"/>
              <a:gd name="connsiteX14" fmla="*/ 2527679 w 3053660"/>
              <a:gd name="connsiteY14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2348420 w 3053660"/>
              <a:gd name="connsiteY3" fmla="*/ 2210910 h 3151383"/>
              <a:gd name="connsiteX4" fmla="*/ 1413091 w 3053660"/>
              <a:gd name="connsiteY4" fmla="*/ 2292372 h 3151383"/>
              <a:gd name="connsiteX5" fmla="*/ 646584 w 3053660"/>
              <a:gd name="connsiteY5" fmla="*/ 1893462 h 3151383"/>
              <a:gd name="connsiteX6" fmla="*/ 851258 w 3053660"/>
              <a:gd name="connsiteY6" fmla="*/ 1188221 h 3151383"/>
              <a:gd name="connsiteX7" fmla="*/ 1725321 w 3053660"/>
              <a:gd name="connsiteY7" fmla="*/ 912524 h 3151383"/>
              <a:gd name="connsiteX8" fmla="*/ 2555703 w 3053660"/>
              <a:gd name="connsiteY8" fmla="*/ 1344676 h 3151383"/>
              <a:gd name="connsiteX9" fmla="*/ 2348420 w 3053660"/>
              <a:gd name="connsiteY9" fmla="*/ 2210910 h 3151383"/>
              <a:gd name="connsiteX10" fmla="*/ 2953406 w 3053660"/>
              <a:gd name="connsiteY10" fmla="*/ 3086204 h 3151383"/>
              <a:gd name="connsiteX11" fmla="*/ 1971325 w 3053660"/>
              <a:gd name="connsiteY11" fmla="*/ 3151383 h 3151383"/>
              <a:gd name="connsiteX12" fmla="*/ 0 w 3053660"/>
              <a:gd name="connsiteY12" fmla="*/ 2044017 h 3151383"/>
              <a:gd name="connsiteX13" fmla="*/ 1063760 w 3053660"/>
              <a:gd name="connsiteY13" fmla="*/ 0 h 3151383"/>
              <a:gd name="connsiteX14" fmla="*/ 2527679 w 3053660"/>
              <a:gd name="connsiteY14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2348420 w 3053660"/>
              <a:gd name="connsiteY3" fmla="*/ 2210910 h 3151383"/>
              <a:gd name="connsiteX4" fmla="*/ 1413091 w 3053660"/>
              <a:gd name="connsiteY4" fmla="*/ 2292372 h 3151383"/>
              <a:gd name="connsiteX5" fmla="*/ 646584 w 3053660"/>
              <a:gd name="connsiteY5" fmla="*/ 1893462 h 3151383"/>
              <a:gd name="connsiteX6" fmla="*/ 851258 w 3053660"/>
              <a:gd name="connsiteY6" fmla="*/ 1188221 h 3151383"/>
              <a:gd name="connsiteX7" fmla="*/ 1725321 w 3053660"/>
              <a:gd name="connsiteY7" fmla="*/ 912524 h 3151383"/>
              <a:gd name="connsiteX8" fmla="*/ 2555703 w 3053660"/>
              <a:gd name="connsiteY8" fmla="*/ 1344676 h 3151383"/>
              <a:gd name="connsiteX9" fmla="*/ 2348420 w 3053660"/>
              <a:gd name="connsiteY9" fmla="*/ 2210910 h 3151383"/>
              <a:gd name="connsiteX10" fmla="*/ 2953406 w 3053660"/>
              <a:gd name="connsiteY10" fmla="*/ 3086204 h 3151383"/>
              <a:gd name="connsiteX11" fmla="*/ 1971325 w 3053660"/>
              <a:gd name="connsiteY11" fmla="*/ 3151383 h 3151383"/>
              <a:gd name="connsiteX12" fmla="*/ 0 w 3053660"/>
              <a:gd name="connsiteY12" fmla="*/ 2044017 h 3151383"/>
              <a:gd name="connsiteX13" fmla="*/ 1063760 w 3053660"/>
              <a:gd name="connsiteY13" fmla="*/ 0 h 3151383"/>
              <a:gd name="connsiteX14" fmla="*/ 2527679 w 3053660"/>
              <a:gd name="connsiteY14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946104 w 3053660"/>
              <a:gd name="connsiteY2" fmla="*/ 3090193 h 3151383"/>
              <a:gd name="connsiteX3" fmla="*/ 2348420 w 3053660"/>
              <a:gd name="connsiteY3" fmla="*/ 2210910 h 3151383"/>
              <a:gd name="connsiteX4" fmla="*/ 1413091 w 3053660"/>
              <a:gd name="connsiteY4" fmla="*/ 2292372 h 3151383"/>
              <a:gd name="connsiteX5" fmla="*/ 646584 w 3053660"/>
              <a:gd name="connsiteY5" fmla="*/ 1893462 h 3151383"/>
              <a:gd name="connsiteX6" fmla="*/ 851258 w 3053660"/>
              <a:gd name="connsiteY6" fmla="*/ 1188221 h 3151383"/>
              <a:gd name="connsiteX7" fmla="*/ 1725321 w 3053660"/>
              <a:gd name="connsiteY7" fmla="*/ 912524 h 3151383"/>
              <a:gd name="connsiteX8" fmla="*/ 2555703 w 3053660"/>
              <a:gd name="connsiteY8" fmla="*/ 1344676 h 3151383"/>
              <a:gd name="connsiteX9" fmla="*/ 2348420 w 3053660"/>
              <a:gd name="connsiteY9" fmla="*/ 2210910 h 3151383"/>
              <a:gd name="connsiteX10" fmla="*/ 2667824 w 3053660"/>
              <a:gd name="connsiteY10" fmla="*/ 2672745 h 3151383"/>
              <a:gd name="connsiteX11" fmla="*/ 1971325 w 3053660"/>
              <a:gd name="connsiteY11" fmla="*/ 3151383 h 3151383"/>
              <a:gd name="connsiteX12" fmla="*/ 0 w 3053660"/>
              <a:gd name="connsiteY12" fmla="*/ 2044017 h 3151383"/>
              <a:gd name="connsiteX13" fmla="*/ 1063760 w 3053660"/>
              <a:gd name="connsiteY13" fmla="*/ 0 h 3151383"/>
              <a:gd name="connsiteX14" fmla="*/ 2527679 w 3053660"/>
              <a:gd name="connsiteY14" fmla="*/ 1086566 h 3151383"/>
              <a:gd name="connsiteX0" fmla="*/ 2527679 w 3053660"/>
              <a:gd name="connsiteY0" fmla="*/ 1086566 h 3151383"/>
              <a:gd name="connsiteX1" fmla="*/ 3053660 w 3053660"/>
              <a:gd name="connsiteY1" fmla="*/ 2415586 h 3151383"/>
              <a:gd name="connsiteX2" fmla="*/ 2667824 w 3053660"/>
              <a:gd name="connsiteY2" fmla="*/ 2672745 h 3151383"/>
              <a:gd name="connsiteX3" fmla="*/ 2348420 w 3053660"/>
              <a:gd name="connsiteY3" fmla="*/ 2210910 h 3151383"/>
              <a:gd name="connsiteX4" fmla="*/ 1413091 w 3053660"/>
              <a:gd name="connsiteY4" fmla="*/ 2292372 h 3151383"/>
              <a:gd name="connsiteX5" fmla="*/ 646584 w 3053660"/>
              <a:gd name="connsiteY5" fmla="*/ 1893462 h 3151383"/>
              <a:gd name="connsiteX6" fmla="*/ 851258 w 3053660"/>
              <a:gd name="connsiteY6" fmla="*/ 1188221 h 3151383"/>
              <a:gd name="connsiteX7" fmla="*/ 1725321 w 3053660"/>
              <a:gd name="connsiteY7" fmla="*/ 912524 h 3151383"/>
              <a:gd name="connsiteX8" fmla="*/ 2555703 w 3053660"/>
              <a:gd name="connsiteY8" fmla="*/ 1344676 h 3151383"/>
              <a:gd name="connsiteX9" fmla="*/ 2348420 w 3053660"/>
              <a:gd name="connsiteY9" fmla="*/ 2210910 h 3151383"/>
              <a:gd name="connsiteX10" fmla="*/ 2667824 w 3053660"/>
              <a:gd name="connsiteY10" fmla="*/ 2672745 h 3151383"/>
              <a:gd name="connsiteX11" fmla="*/ 1971325 w 3053660"/>
              <a:gd name="connsiteY11" fmla="*/ 3151383 h 3151383"/>
              <a:gd name="connsiteX12" fmla="*/ 0 w 3053660"/>
              <a:gd name="connsiteY12" fmla="*/ 2044017 h 3151383"/>
              <a:gd name="connsiteX13" fmla="*/ 1063760 w 3053660"/>
              <a:gd name="connsiteY13" fmla="*/ 0 h 3151383"/>
              <a:gd name="connsiteX14" fmla="*/ 2527679 w 3053660"/>
              <a:gd name="connsiteY14" fmla="*/ 1086566 h 3151383"/>
              <a:gd name="connsiteX0" fmla="*/ 2527679 w 3043930"/>
              <a:gd name="connsiteY0" fmla="*/ 1086566 h 3151383"/>
              <a:gd name="connsiteX1" fmla="*/ 3043930 w 3043930"/>
              <a:gd name="connsiteY1" fmla="*/ 1326140 h 3151383"/>
              <a:gd name="connsiteX2" fmla="*/ 2667824 w 3043930"/>
              <a:gd name="connsiteY2" fmla="*/ 2672745 h 3151383"/>
              <a:gd name="connsiteX3" fmla="*/ 2348420 w 3043930"/>
              <a:gd name="connsiteY3" fmla="*/ 2210910 h 3151383"/>
              <a:gd name="connsiteX4" fmla="*/ 1413091 w 3043930"/>
              <a:gd name="connsiteY4" fmla="*/ 2292372 h 3151383"/>
              <a:gd name="connsiteX5" fmla="*/ 646584 w 3043930"/>
              <a:gd name="connsiteY5" fmla="*/ 1893462 h 3151383"/>
              <a:gd name="connsiteX6" fmla="*/ 851258 w 3043930"/>
              <a:gd name="connsiteY6" fmla="*/ 1188221 h 3151383"/>
              <a:gd name="connsiteX7" fmla="*/ 1725321 w 3043930"/>
              <a:gd name="connsiteY7" fmla="*/ 912524 h 3151383"/>
              <a:gd name="connsiteX8" fmla="*/ 2555703 w 3043930"/>
              <a:gd name="connsiteY8" fmla="*/ 1344676 h 3151383"/>
              <a:gd name="connsiteX9" fmla="*/ 2348420 w 3043930"/>
              <a:gd name="connsiteY9" fmla="*/ 2210910 h 3151383"/>
              <a:gd name="connsiteX10" fmla="*/ 2667824 w 3043930"/>
              <a:gd name="connsiteY10" fmla="*/ 2672745 h 3151383"/>
              <a:gd name="connsiteX11" fmla="*/ 1971325 w 3043930"/>
              <a:gd name="connsiteY11" fmla="*/ 3151383 h 3151383"/>
              <a:gd name="connsiteX12" fmla="*/ 0 w 3043930"/>
              <a:gd name="connsiteY12" fmla="*/ 2044017 h 3151383"/>
              <a:gd name="connsiteX13" fmla="*/ 1063760 w 3043930"/>
              <a:gd name="connsiteY13" fmla="*/ 0 h 3151383"/>
              <a:gd name="connsiteX14" fmla="*/ 2527679 w 3043930"/>
              <a:gd name="connsiteY14" fmla="*/ 1086566 h 3151383"/>
              <a:gd name="connsiteX0" fmla="*/ 2527679 w 3043930"/>
              <a:gd name="connsiteY0" fmla="*/ 727069 h 2791886"/>
              <a:gd name="connsiteX1" fmla="*/ 3043930 w 3043930"/>
              <a:gd name="connsiteY1" fmla="*/ 966643 h 2791886"/>
              <a:gd name="connsiteX2" fmla="*/ 2667824 w 3043930"/>
              <a:gd name="connsiteY2" fmla="*/ 2313248 h 2791886"/>
              <a:gd name="connsiteX3" fmla="*/ 2348420 w 3043930"/>
              <a:gd name="connsiteY3" fmla="*/ 1851413 h 2791886"/>
              <a:gd name="connsiteX4" fmla="*/ 1413091 w 3043930"/>
              <a:gd name="connsiteY4" fmla="*/ 1932875 h 2791886"/>
              <a:gd name="connsiteX5" fmla="*/ 646584 w 3043930"/>
              <a:gd name="connsiteY5" fmla="*/ 1533965 h 2791886"/>
              <a:gd name="connsiteX6" fmla="*/ 851258 w 3043930"/>
              <a:gd name="connsiteY6" fmla="*/ 828724 h 2791886"/>
              <a:gd name="connsiteX7" fmla="*/ 1725321 w 3043930"/>
              <a:gd name="connsiteY7" fmla="*/ 553027 h 2791886"/>
              <a:gd name="connsiteX8" fmla="*/ 2555703 w 3043930"/>
              <a:gd name="connsiteY8" fmla="*/ 985179 h 2791886"/>
              <a:gd name="connsiteX9" fmla="*/ 2348420 w 3043930"/>
              <a:gd name="connsiteY9" fmla="*/ 1851413 h 2791886"/>
              <a:gd name="connsiteX10" fmla="*/ 2667824 w 3043930"/>
              <a:gd name="connsiteY10" fmla="*/ 2313248 h 2791886"/>
              <a:gd name="connsiteX11" fmla="*/ 1971325 w 3043930"/>
              <a:gd name="connsiteY11" fmla="*/ 2791886 h 2791886"/>
              <a:gd name="connsiteX12" fmla="*/ 0 w 3043930"/>
              <a:gd name="connsiteY12" fmla="*/ 1684520 h 2791886"/>
              <a:gd name="connsiteX13" fmla="*/ 1030545 w 3043930"/>
              <a:gd name="connsiteY13" fmla="*/ 0 h 2791886"/>
              <a:gd name="connsiteX14" fmla="*/ 2527679 w 3043930"/>
              <a:gd name="connsiteY14" fmla="*/ 727069 h 2791886"/>
              <a:gd name="connsiteX0" fmla="*/ 2361439 w 2877690"/>
              <a:gd name="connsiteY0" fmla="*/ 727069 h 2791886"/>
              <a:gd name="connsiteX1" fmla="*/ 2877690 w 2877690"/>
              <a:gd name="connsiteY1" fmla="*/ 966643 h 2791886"/>
              <a:gd name="connsiteX2" fmla="*/ 2501584 w 2877690"/>
              <a:gd name="connsiteY2" fmla="*/ 2313248 h 2791886"/>
              <a:gd name="connsiteX3" fmla="*/ 2182180 w 2877690"/>
              <a:gd name="connsiteY3" fmla="*/ 1851413 h 2791886"/>
              <a:gd name="connsiteX4" fmla="*/ 1246851 w 2877690"/>
              <a:gd name="connsiteY4" fmla="*/ 1932875 h 2791886"/>
              <a:gd name="connsiteX5" fmla="*/ 480344 w 2877690"/>
              <a:gd name="connsiteY5" fmla="*/ 1533965 h 2791886"/>
              <a:gd name="connsiteX6" fmla="*/ 685018 w 2877690"/>
              <a:gd name="connsiteY6" fmla="*/ 828724 h 2791886"/>
              <a:gd name="connsiteX7" fmla="*/ 1559081 w 2877690"/>
              <a:gd name="connsiteY7" fmla="*/ 553027 h 2791886"/>
              <a:gd name="connsiteX8" fmla="*/ 2389463 w 2877690"/>
              <a:gd name="connsiteY8" fmla="*/ 985179 h 2791886"/>
              <a:gd name="connsiteX9" fmla="*/ 2182180 w 2877690"/>
              <a:gd name="connsiteY9" fmla="*/ 1851413 h 2791886"/>
              <a:gd name="connsiteX10" fmla="*/ 2501584 w 2877690"/>
              <a:gd name="connsiteY10" fmla="*/ 2313248 h 2791886"/>
              <a:gd name="connsiteX11" fmla="*/ 1805085 w 2877690"/>
              <a:gd name="connsiteY11" fmla="*/ 2791886 h 2791886"/>
              <a:gd name="connsiteX12" fmla="*/ 0 w 2877690"/>
              <a:gd name="connsiteY12" fmla="*/ 1660765 h 2791886"/>
              <a:gd name="connsiteX13" fmla="*/ 864305 w 2877690"/>
              <a:gd name="connsiteY13" fmla="*/ 0 h 2791886"/>
              <a:gd name="connsiteX14" fmla="*/ 2361439 w 2877690"/>
              <a:gd name="connsiteY14" fmla="*/ 727069 h 2791886"/>
              <a:gd name="connsiteX0" fmla="*/ 2361439 w 2877690"/>
              <a:gd name="connsiteY0" fmla="*/ 727069 h 2660649"/>
              <a:gd name="connsiteX1" fmla="*/ 2877690 w 2877690"/>
              <a:gd name="connsiteY1" fmla="*/ 966643 h 2660649"/>
              <a:gd name="connsiteX2" fmla="*/ 2501584 w 2877690"/>
              <a:gd name="connsiteY2" fmla="*/ 2313248 h 2660649"/>
              <a:gd name="connsiteX3" fmla="*/ 2182180 w 2877690"/>
              <a:gd name="connsiteY3" fmla="*/ 1851413 h 2660649"/>
              <a:gd name="connsiteX4" fmla="*/ 1246851 w 2877690"/>
              <a:gd name="connsiteY4" fmla="*/ 1932875 h 2660649"/>
              <a:gd name="connsiteX5" fmla="*/ 480344 w 2877690"/>
              <a:gd name="connsiteY5" fmla="*/ 1533965 h 2660649"/>
              <a:gd name="connsiteX6" fmla="*/ 685018 w 2877690"/>
              <a:gd name="connsiteY6" fmla="*/ 828724 h 2660649"/>
              <a:gd name="connsiteX7" fmla="*/ 1559081 w 2877690"/>
              <a:gd name="connsiteY7" fmla="*/ 553027 h 2660649"/>
              <a:gd name="connsiteX8" fmla="*/ 2389463 w 2877690"/>
              <a:gd name="connsiteY8" fmla="*/ 985179 h 2660649"/>
              <a:gd name="connsiteX9" fmla="*/ 2182180 w 2877690"/>
              <a:gd name="connsiteY9" fmla="*/ 1851413 h 2660649"/>
              <a:gd name="connsiteX10" fmla="*/ 2501584 w 2877690"/>
              <a:gd name="connsiteY10" fmla="*/ 2313248 h 2660649"/>
              <a:gd name="connsiteX11" fmla="*/ 2077260 w 2877690"/>
              <a:gd name="connsiteY11" fmla="*/ 2660649 h 2660649"/>
              <a:gd name="connsiteX12" fmla="*/ 0 w 2877690"/>
              <a:gd name="connsiteY12" fmla="*/ 1660765 h 2660649"/>
              <a:gd name="connsiteX13" fmla="*/ 864305 w 2877690"/>
              <a:gd name="connsiteY13" fmla="*/ 0 h 2660649"/>
              <a:gd name="connsiteX14" fmla="*/ 2361439 w 2877690"/>
              <a:gd name="connsiteY14" fmla="*/ 727069 h 2660649"/>
              <a:gd name="connsiteX0" fmla="*/ 2361439 w 2877690"/>
              <a:gd name="connsiteY0" fmla="*/ 806589 h 2740169"/>
              <a:gd name="connsiteX1" fmla="*/ 2877690 w 2877690"/>
              <a:gd name="connsiteY1" fmla="*/ 1046163 h 2740169"/>
              <a:gd name="connsiteX2" fmla="*/ 2501584 w 2877690"/>
              <a:gd name="connsiteY2" fmla="*/ 2392768 h 2740169"/>
              <a:gd name="connsiteX3" fmla="*/ 2182180 w 2877690"/>
              <a:gd name="connsiteY3" fmla="*/ 1930933 h 2740169"/>
              <a:gd name="connsiteX4" fmla="*/ 1246851 w 2877690"/>
              <a:gd name="connsiteY4" fmla="*/ 2012395 h 2740169"/>
              <a:gd name="connsiteX5" fmla="*/ 480344 w 2877690"/>
              <a:gd name="connsiteY5" fmla="*/ 1613485 h 2740169"/>
              <a:gd name="connsiteX6" fmla="*/ 685018 w 2877690"/>
              <a:gd name="connsiteY6" fmla="*/ 908244 h 2740169"/>
              <a:gd name="connsiteX7" fmla="*/ 1559081 w 2877690"/>
              <a:gd name="connsiteY7" fmla="*/ 632547 h 2740169"/>
              <a:gd name="connsiteX8" fmla="*/ 2389463 w 2877690"/>
              <a:gd name="connsiteY8" fmla="*/ 1064699 h 2740169"/>
              <a:gd name="connsiteX9" fmla="*/ 2182180 w 2877690"/>
              <a:gd name="connsiteY9" fmla="*/ 1930933 h 2740169"/>
              <a:gd name="connsiteX10" fmla="*/ 2501584 w 2877690"/>
              <a:gd name="connsiteY10" fmla="*/ 2392768 h 2740169"/>
              <a:gd name="connsiteX11" fmla="*/ 2077260 w 2877690"/>
              <a:gd name="connsiteY11" fmla="*/ 2740169 h 2740169"/>
              <a:gd name="connsiteX12" fmla="*/ 0 w 2877690"/>
              <a:gd name="connsiteY12" fmla="*/ 1740285 h 2740169"/>
              <a:gd name="connsiteX13" fmla="*/ 853141 w 2877690"/>
              <a:gd name="connsiteY13" fmla="*/ 0 h 2740169"/>
              <a:gd name="connsiteX14" fmla="*/ 2361439 w 2877690"/>
              <a:gd name="connsiteY14" fmla="*/ 806589 h 2740169"/>
              <a:gd name="connsiteX0" fmla="*/ 2386154 w 2877690"/>
              <a:gd name="connsiteY0" fmla="*/ 797821 h 2740169"/>
              <a:gd name="connsiteX1" fmla="*/ 2877690 w 2877690"/>
              <a:gd name="connsiteY1" fmla="*/ 1046163 h 2740169"/>
              <a:gd name="connsiteX2" fmla="*/ 2501584 w 2877690"/>
              <a:gd name="connsiteY2" fmla="*/ 2392768 h 2740169"/>
              <a:gd name="connsiteX3" fmla="*/ 2182180 w 2877690"/>
              <a:gd name="connsiteY3" fmla="*/ 1930933 h 2740169"/>
              <a:gd name="connsiteX4" fmla="*/ 1246851 w 2877690"/>
              <a:gd name="connsiteY4" fmla="*/ 2012395 h 2740169"/>
              <a:gd name="connsiteX5" fmla="*/ 480344 w 2877690"/>
              <a:gd name="connsiteY5" fmla="*/ 1613485 h 2740169"/>
              <a:gd name="connsiteX6" fmla="*/ 685018 w 2877690"/>
              <a:gd name="connsiteY6" fmla="*/ 908244 h 2740169"/>
              <a:gd name="connsiteX7" fmla="*/ 1559081 w 2877690"/>
              <a:gd name="connsiteY7" fmla="*/ 632547 h 2740169"/>
              <a:gd name="connsiteX8" fmla="*/ 2389463 w 2877690"/>
              <a:gd name="connsiteY8" fmla="*/ 1064699 h 2740169"/>
              <a:gd name="connsiteX9" fmla="*/ 2182180 w 2877690"/>
              <a:gd name="connsiteY9" fmla="*/ 1930933 h 2740169"/>
              <a:gd name="connsiteX10" fmla="*/ 2501584 w 2877690"/>
              <a:gd name="connsiteY10" fmla="*/ 2392768 h 2740169"/>
              <a:gd name="connsiteX11" fmla="*/ 2077260 w 2877690"/>
              <a:gd name="connsiteY11" fmla="*/ 2740169 h 2740169"/>
              <a:gd name="connsiteX12" fmla="*/ 0 w 2877690"/>
              <a:gd name="connsiteY12" fmla="*/ 1740285 h 2740169"/>
              <a:gd name="connsiteX13" fmla="*/ 853141 w 2877690"/>
              <a:gd name="connsiteY13" fmla="*/ 0 h 2740169"/>
              <a:gd name="connsiteX14" fmla="*/ 2386154 w 2877690"/>
              <a:gd name="connsiteY14" fmla="*/ 797821 h 2740169"/>
              <a:gd name="connsiteX0" fmla="*/ 2386154 w 3535914"/>
              <a:gd name="connsiteY0" fmla="*/ 797821 h 2740169"/>
              <a:gd name="connsiteX1" fmla="*/ 3535914 w 3535914"/>
              <a:gd name="connsiteY1" fmla="*/ 1396186 h 2740169"/>
              <a:gd name="connsiteX2" fmla="*/ 2501584 w 3535914"/>
              <a:gd name="connsiteY2" fmla="*/ 2392768 h 2740169"/>
              <a:gd name="connsiteX3" fmla="*/ 2182180 w 3535914"/>
              <a:gd name="connsiteY3" fmla="*/ 1930933 h 2740169"/>
              <a:gd name="connsiteX4" fmla="*/ 1246851 w 3535914"/>
              <a:gd name="connsiteY4" fmla="*/ 2012395 h 2740169"/>
              <a:gd name="connsiteX5" fmla="*/ 480344 w 3535914"/>
              <a:gd name="connsiteY5" fmla="*/ 1613485 h 2740169"/>
              <a:gd name="connsiteX6" fmla="*/ 685018 w 3535914"/>
              <a:gd name="connsiteY6" fmla="*/ 908244 h 2740169"/>
              <a:gd name="connsiteX7" fmla="*/ 1559081 w 3535914"/>
              <a:gd name="connsiteY7" fmla="*/ 632547 h 2740169"/>
              <a:gd name="connsiteX8" fmla="*/ 2389463 w 3535914"/>
              <a:gd name="connsiteY8" fmla="*/ 1064699 h 2740169"/>
              <a:gd name="connsiteX9" fmla="*/ 2182180 w 3535914"/>
              <a:gd name="connsiteY9" fmla="*/ 1930933 h 2740169"/>
              <a:gd name="connsiteX10" fmla="*/ 2501584 w 3535914"/>
              <a:gd name="connsiteY10" fmla="*/ 2392768 h 2740169"/>
              <a:gd name="connsiteX11" fmla="*/ 2077260 w 3535914"/>
              <a:gd name="connsiteY11" fmla="*/ 2740169 h 2740169"/>
              <a:gd name="connsiteX12" fmla="*/ 0 w 3535914"/>
              <a:gd name="connsiteY12" fmla="*/ 1740285 h 2740169"/>
              <a:gd name="connsiteX13" fmla="*/ 853141 w 3535914"/>
              <a:gd name="connsiteY13" fmla="*/ 0 h 2740169"/>
              <a:gd name="connsiteX14" fmla="*/ 2386154 w 3535914"/>
              <a:gd name="connsiteY14" fmla="*/ 797821 h 2740169"/>
              <a:gd name="connsiteX0" fmla="*/ 853141 w 3535914"/>
              <a:gd name="connsiteY0" fmla="*/ 0 h 2740169"/>
              <a:gd name="connsiteX1" fmla="*/ 3535914 w 3535914"/>
              <a:gd name="connsiteY1" fmla="*/ 1396186 h 2740169"/>
              <a:gd name="connsiteX2" fmla="*/ 2501584 w 3535914"/>
              <a:gd name="connsiteY2" fmla="*/ 2392768 h 2740169"/>
              <a:gd name="connsiteX3" fmla="*/ 2182180 w 3535914"/>
              <a:gd name="connsiteY3" fmla="*/ 1930933 h 2740169"/>
              <a:gd name="connsiteX4" fmla="*/ 1246851 w 3535914"/>
              <a:gd name="connsiteY4" fmla="*/ 2012395 h 2740169"/>
              <a:gd name="connsiteX5" fmla="*/ 480344 w 3535914"/>
              <a:gd name="connsiteY5" fmla="*/ 1613485 h 2740169"/>
              <a:gd name="connsiteX6" fmla="*/ 685018 w 3535914"/>
              <a:gd name="connsiteY6" fmla="*/ 908244 h 2740169"/>
              <a:gd name="connsiteX7" fmla="*/ 1559081 w 3535914"/>
              <a:gd name="connsiteY7" fmla="*/ 632547 h 2740169"/>
              <a:gd name="connsiteX8" fmla="*/ 2389463 w 3535914"/>
              <a:gd name="connsiteY8" fmla="*/ 1064699 h 2740169"/>
              <a:gd name="connsiteX9" fmla="*/ 2182180 w 3535914"/>
              <a:gd name="connsiteY9" fmla="*/ 1930933 h 2740169"/>
              <a:gd name="connsiteX10" fmla="*/ 2501584 w 3535914"/>
              <a:gd name="connsiteY10" fmla="*/ 2392768 h 2740169"/>
              <a:gd name="connsiteX11" fmla="*/ 2077260 w 3535914"/>
              <a:gd name="connsiteY11" fmla="*/ 2740169 h 2740169"/>
              <a:gd name="connsiteX12" fmla="*/ 0 w 3535914"/>
              <a:gd name="connsiteY12" fmla="*/ 1740285 h 2740169"/>
              <a:gd name="connsiteX13" fmla="*/ 853141 w 3535914"/>
              <a:gd name="connsiteY13" fmla="*/ 0 h 2740169"/>
              <a:gd name="connsiteX0" fmla="*/ 853141 w 3535914"/>
              <a:gd name="connsiteY0" fmla="*/ 0 h 3023709"/>
              <a:gd name="connsiteX1" fmla="*/ 3535914 w 3535914"/>
              <a:gd name="connsiteY1" fmla="*/ 1396186 h 3023709"/>
              <a:gd name="connsiteX2" fmla="*/ 2501584 w 3535914"/>
              <a:gd name="connsiteY2" fmla="*/ 2392768 h 3023709"/>
              <a:gd name="connsiteX3" fmla="*/ 2182180 w 3535914"/>
              <a:gd name="connsiteY3" fmla="*/ 1930933 h 3023709"/>
              <a:gd name="connsiteX4" fmla="*/ 1246851 w 3535914"/>
              <a:gd name="connsiteY4" fmla="*/ 2012395 h 3023709"/>
              <a:gd name="connsiteX5" fmla="*/ 480344 w 3535914"/>
              <a:gd name="connsiteY5" fmla="*/ 1613485 h 3023709"/>
              <a:gd name="connsiteX6" fmla="*/ 685018 w 3535914"/>
              <a:gd name="connsiteY6" fmla="*/ 908244 h 3023709"/>
              <a:gd name="connsiteX7" fmla="*/ 1559081 w 3535914"/>
              <a:gd name="connsiteY7" fmla="*/ 632547 h 3023709"/>
              <a:gd name="connsiteX8" fmla="*/ 2389463 w 3535914"/>
              <a:gd name="connsiteY8" fmla="*/ 1064699 h 3023709"/>
              <a:gd name="connsiteX9" fmla="*/ 2182180 w 3535914"/>
              <a:gd name="connsiteY9" fmla="*/ 1930933 h 3023709"/>
              <a:gd name="connsiteX10" fmla="*/ 2607732 w 3535914"/>
              <a:gd name="connsiteY10" fmla="*/ 3023709 h 3023709"/>
              <a:gd name="connsiteX11" fmla="*/ 2077260 w 3535914"/>
              <a:gd name="connsiteY11" fmla="*/ 2740169 h 3023709"/>
              <a:gd name="connsiteX12" fmla="*/ 0 w 3535914"/>
              <a:gd name="connsiteY12" fmla="*/ 1740285 h 3023709"/>
              <a:gd name="connsiteX13" fmla="*/ 853141 w 3535914"/>
              <a:gd name="connsiteY13" fmla="*/ 0 h 3023709"/>
              <a:gd name="connsiteX0" fmla="*/ 853141 w 3535914"/>
              <a:gd name="connsiteY0" fmla="*/ 0 h 3056951"/>
              <a:gd name="connsiteX1" fmla="*/ 3535914 w 3535914"/>
              <a:gd name="connsiteY1" fmla="*/ 1396186 h 3056951"/>
              <a:gd name="connsiteX2" fmla="*/ 2671608 w 3535914"/>
              <a:gd name="connsiteY2" fmla="*/ 3056951 h 3056951"/>
              <a:gd name="connsiteX3" fmla="*/ 2182180 w 3535914"/>
              <a:gd name="connsiteY3" fmla="*/ 1930933 h 3056951"/>
              <a:gd name="connsiteX4" fmla="*/ 1246851 w 3535914"/>
              <a:gd name="connsiteY4" fmla="*/ 2012395 h 3056951"/>
              <a:gd name="connsiteX5" fmla="*/ 480344 w 3535914"/>
              <a:gd name="connsiteY5" fmla="*/ 1613485 h 3056951"/>
              <a:gd name="connsiteX6" fmla="*/ 685018 w 3535914"/>
              <a:gd name="connsiteY6" fmla="*/ 908244 h 3056951"/>
              <a:gd name="connsiteX7" fmla="*/ 1559081 w 3535914"/>
              <a:gd name="connsiteY7" fmla="*/ 632547 h 3056951"/>
              <a:gd name="connsiteX8" fmla="*/ 2389463 w 3535914"/>
              <a:gd name="connsiteY8" fmla="*/ 1064699 h 3056951"/>
              <a:gd name="connsiteX9" fmla="*/ 2182180 w 3535914"/>
              <a:gd name="connsiteY9" fmla="*/ 1930933 h 3056951"/>
              <a:gd name="connsiteX10" fmla="*/ 2607732 w 3535914"/>
              <a:gd name="connsiteY10" fmla="*/ 3023709 h 3056951"/>
              <a:gd name="connsiteX11" fmla="*/ 2077260 w 3535914"/>
              <a:gd name="connsiteY11" fmla="*/ 2740169 h 3056951"/>
              <a:gd name="connsiteX12" fmla="*/ 0 w 3535914"/>
              <a:gd name="connsiteY12" fmla="*/ 1740285 h 3056951"/>
              <a:gd name="connsiteX13" fmla="*/ 853141 w 3535914"/>
              <a:gd name="connsiteY13" fmla="*/ 0 h 3056951"/>
              <a:gd name="connsiteX0" fmla="*/ 853141 w 3535914"/>
              <a:gd name="connsiteY0" fmla="*/ 0 h 3056951"/>
              <a:gd name="connsiteX1" fmla="*/ 3535914 w 3535914"/>
              <a:gd name="connsiteY1" fmla="*/ 1396186 h 3056951"/>
              <a:gd name="connsiteX2" fmla="*/ 2671608 w 3535914"/>
              <a:gd name="connsiteY2" fmla="*/ 3056951 h 3056951"/>
              <a:gd name="connsiteX3" fmla="*/ 2182180 w 3535914"/>
              <a:gd name="connsiteY3" fmla="*/ 1930933 h 3056951"/>
              <a:gd name="connsiteX4" fmla="*/ 1246851 w 3535914"/>
              <a:gd name="connsiteY4" fmla="*/ 2012395 h 3056951"/>
              <a:gd name="connsiteX5" fmla="*/ 480344 w 3535914"/>
              <a:gd name="connsiteY5" fmla="*/ 1613485 h 3056951"/>
              <a:gd name="connsiteX6" fmla="*/ 685018 w 3535914"/>
              <a:gd name="connsiteY6" fmla="*/ 908244 h 3056951"/>
              <a:gd name="connsiteX7" fmla="*/ 1559081 w 3535914"/>
              <a:gd name="connsiteY7" fmla="*/ 632547 h 3056951"/>
              <a:gd name="connsiteX8" fmla="*/ 2389463 w 3535914"/>
              <a:gd name="connsiteY8" fmla="*/ 1064699 h 3056951"/>
              <a:gd name="connsiteX9" fmla="*/ 2182180 w 3535914"/>
              <a:gd name="connsiteY9" fmla="*/ 1930933 h 3056951"/>
              <a:gd name="connsiteX10" fmla="*/ 2671608 w 3535914"/>
              <a:gd name="connsiteY10" fmla="*/ 3056951 h 3056951"/>
              <a:gd name="connsiteX11" fmla="*/ 2077260 w 3535914"/>
              <a:gd name="connsiteY11" fmla="*/ 2740169 h 3056951"/>
              <a:gd name="connsiteX12" fmla="*/ 0 w 3535914"/>
              <a:gd name="connsiteY12" fmla="*/ 1740285 h 3056951"/>
              <a:gd name="connsiteX13" fmla="*/ 853141 w 3535914"/>
              <a:gd name="connsiteY13" fmla="*/ 0 h 3056951"/>
              <a:gd name="connsiteX0" fmla="*/ 864306 w 3547079"/>
              <a:gd name="connsiteY0" fmla="*/ 0 h 3056951"/>
              <a:gd name="connsiteX1" fmla="*/ 3547079 w 3547079"/>
              <a:gd name="connsiteY1" fmla="*/ 1396186 h 3056951"/>
              <a:gd name="connsiteX2" fmla="*/ 2682773 w 3547079"/>
              <a:gd name="connsiteY2" fmla="*/ 3056951 h 3056951"/>
              <a:gd name="connsiteX3" fmla="*/ 2193345 w 3547079"/>
              <a:gd name="connsiteY3" fmla="*/ 1930933 h 3056951"/>
              <a:gd name="connsiteX4" fmla="*/ 1258016 w 3547079"/>
              <a:gd name="connsiteY4" fmla="*/ 2012395 h 3056951"/>
              <a:gd name="connsiteX5" fmla="*/ 491509 w 3547079"/>
              <a:gd name="connsiteY5" fmla="*/ 1613485 h 3056951"/>
              <a:gd name="connsiteX6" fmla="*/ 696183 w 3547079"/>
              <a:gd name="connsiteY6" fmla="*/ 908244 h 3056951"/>
              <a:gd name="connsiteX7" fmla="*/ 1570246 w 3547079"/>
              <a:gd name="connsiteY7" fmla="*/ 632547 h 3056951"/>
              <a:gd name="connsiteX8" fmla="*/ 2400628 w 3547079"/>
              <a:gd name="connsiteY8" fmla="*/ 1064699 h 3056951"/>
              <a:gd name="connsiteX9" fmla="*/ 2193345 w 3547079"/>
              <a:gd name="connsiteY9" fmla="*/ 1930933 h 3056951"/>
              <a:gd name="connsiteX10" fmla="*/ 2682773 w 3547079"/>
              <a:gd name="connsiteY10" fmla="*/ 3056951 h 3056951"/>
              <a:gd name="connsiteX11" fmla="*/ 2088425 w 3547079"/>
              <a:gd name="connsiteY11" fmla="*/ 2740169 h 3056951"/>
              <a:gd name="connsiteX12" fmla="*/ 0 w 3547079"/>
              <a:gd name="connsiteY12" fmla="*/ 1660765 h 3056951"/>
              <a:gd name="connsiteX13" fmla="*/ 864306 w 3547079"/>
              <a:gd name="connsiteY13" fmla="*/ 0 h 3056951"/>
              <a:gd name="connsiteX0" fmla="*/ 864306 w 3547079"/>
              <a:gd name="connsiteY0" fmla="*/ 0 h 3056951"/>
              <a:gd name="connsiteX1" fmla="*/ 3547079 w 3547079"/>
              <a:gd name="connsiteY1" fmla="*/ 1396186 h 3056951"/>
              <a:gd name="connsiteX2" fmla="*/ 2682773 w 3547079"/>
              <a:gd name="connsiteY2" fmla="*/ 3056951 h 3056951"/>
              <a:gd name="connsiteX3" fmla="*/ 2193345 w 3547079"/>
              <a:gd name="connsiteY3" fmla="*/ 1930933 h 3056951"/>
              <a:gd name="connsiteX4" fmla="*/ 1258016 w 3547079"/>
              <a:gd name="connsiteY4" fmla="*/ 2012395 h 3056951"/>
              <a:gd name="connsiteX5" fmla="*/ 491509 w 3547079"/>
              <a:gd name="connsiteY5" fmla="*/ 1613485 h 3056951"/>
              <a:gd name="connsiteX6" fmla="*/ 696183 w 3547079"/>
              <a:gd name="connsiteY6" fmla="*/ 908244 h 3056951"/>
              <a:gd name="connsiteX7" fmla="*/ 1570246 w 3547079"/>
              <a:gd name="connsiteY7" fmla="*/ 632547 h 3056951"/>
              <a:gd name="connsiteX8" fmla="*/ 2400628 w 3547079"/>
              <a:gd name="connsiteY8" fmla="*/ 1064699 h 3056951"/>
              <a:gd name="connsiteX9" fmla="*/ 2193345 w 3547079"/>
              <a:gd name="connsiteY9" fmla="*/ 1930933 h 3056951"/>
              <a:gd name="connsiteX10" fmla="*/ 2682773 w 3547079"/>
              <a:gd name="connsiteY10" fmla="*/ 3056951 h 3056951"/>
              <a:gd name="connsiteX11" fmla="*/ 0 w 3547079"/>
              <a:gd name="connsiteY11" fmla="*/ 1660765 h 3056951"/>
              <a:gd name="connsiteX12" fmla="*/ 864306 w 3547079"/>
              <a:gd name="connsiteY12" fmla="*/ 0 h 3056951"/>
              <a:gd name="connsiteX0" fmla="*/ 736555 w 3547079"/>
              <a:gd name="connsiteY0" fmla="*/ 0 h 3123435"/>
              <a:gd name="connsiteX1" fmla="*/ 3547079 w 3547079"/>
              <a:gd name="connsiteY1" fmla="*/ 1462670 h 3123435"/>
              <a:gd name="connsiteX2" fmla="*/ 2682773 w 3547079"/>
              <a:gd name="connsiteY2" fmla="*/ 3123435 h 3123435"/>
              <a:gd name="connsiteX3" fmla="*/ 2193345 w 3547079"/>
              <a:gd name="connsiteY3" fmla="*/ 1997417 h 3123435"/>
              <a:gd name="connsiteX4" fmla="*/ 1258016 w 3547079"/>
              <a:gd name="connsiteY4" fmla="*/ 2078879 h 3123435"/>
              <a:gd name="connsiteX5" fmla="*/ 491509 w 3547079"/>
              <a:gd name="connsiteY5" fmla="*/ 1679969 h 3123435"/>
              <a:gd name="connsiteX6" fmla="*/ 696183 w 3547079"/>
              <a:gd name="connsiteY6" fmla="*/ 974728 h 3123435"/>
              <a:gd name="connsiteX7" fmla="*/ 1570246 w 3547079"/>
              <a:gd name="connsiteY7" fmla="*/ 699031 h 3123435"/>
              <a:gd name="connsiteX8" fmla="*/ 2400628 w 3547079"/>
              <a:gd name="connsiteY8" fmla="*/ 1131183 h 3123435"/>
              <a:gd name="connsiteX9" fmla="*/ 2193345 w 3547079"/>
              <a:gd name="connsiteY9" fmla="*/ 1997417 h 3123435"/>
              <a:gd name="connsiteX10" fmla="*/ 2682773 w 3547079"/>
              <a:gd name="connsiteY10" fmla="*/ 3123435 h 3123435"/>
              <a:gd name="connsiteX11" fmla="*/ 0 w 3547079"/>
              <a:gd name="connsiteY11" fmla="*/ 1727249 h 3123435"/>
              <a:gd name="connsiteX12" fmla="*/ 736555 w 3547079"/>
              <a:gd name="connsiteY12" fmla="*/ 0 h 3123435"/>
              <a:gd name="connsiteX0" fmla="*/ 864306 w 3674830"/>
              <a:gd name="connsiteY0" fmla="*/ 0 h 3123435"/>
              <a:gd name="connsiteX1" fmla="*/ 3674830 w 3674830"/>
              <a:gd name="connsiteY1" fmla="*/ 1462670 h 3123435"/>
              <a:gd name="connsiteX2" fmla="*/ 2810524 w 3674830"/>
              <a:gd name="connsiteY2" fmla="*/ 3123435 h 3123435"/>
              <a:gd name="connsiteX3" fmla="*/ 2321096 w 3674830"/>
              <a:gd name="connsiteY3" fmla="*/ 1997417 h 3123435"/>
              <a:gd name="connsiteX4" fmla="*/ 1385767 w 3674830"/>
              <a:gd name="connsiteY4" fmla="*/ 2078879 h 3123435"/>
              <a:gd name="connsiteX5" fmla="*/ 619260 w 3674830"/>
              <a:gd name="connsiteY5" fmla="*/ 1679969 h 3123435"/>
              <a:gd name="connsiteX6" fmla="*/ 823934 w 3674830"/>
              <a:gd name="connsiteY6" fmla="*/ 974728 h 3123435"/>
              <a:gd name="connsiteX7" fmla="*/ 1697997 w 3674830"/>
              <a:gd name="connsiteY7" fmla="*/ 699031 h 3123435"/>
              <a:gd name="connsiteX8" fmla="*/ 2528379 w 3674830"/>
              <a:gd name="connsiteY8" fmla="*/ 1131183 h 3123435"/>
              <a:gd name="connsiteX9" fmla="*/ 2321096 w 3674830"/>
              <a:gd name="connsiteY9" fmla="*/ 1997417 h 3123435"/>
              <a:gd name="connsiteX10" fmla="*/ 2810524 w 3674830"/>
              <a:gd name="connsiteY10" fmla="*/ 3123435 h 3123435"/>
              <a:gd name="connsiteX11" fmla="*/ 0 w 3674830"/>
              <a:gd name="connsiteY11" fmla="*/ 1660765 h 3123435"/>
              <a:gd name="connsiteX12" fmla="*/ 864306 w 3674830"/>
              <a:gd name="connsiteY12" fmla="*/ 0 h 3123435"/>
              <a:gd name="connsiteX0" fmla="*/ 897549 w 3708073"/>
              <a:gd name="connsiteY0" fmla="*/ 0 h 3123435"/>
              <a:gd name="connsiteX1" fmla="*/ 3708073 w 3708073"/>
              <a:gd name="connsiteY1" fmla="*/ 1462670 h 3123435"/>
              <a:gd name="connsiteX2" fmla="*/ 2843767 w 3708073"/>
              <a:gd name="connsiteY2" fmla="*/ 3123435 h 3123435"/>
              <a:gd name="connsiteX3" fmla="*/ 2354339 w 3708073"/>
              <a:gd name="connsiteY3" fmla="*/ 1997417 h 3123435"/>
              <a:gd name="connsiteX4" fmla="*/ 1419010 w 3708073"/>
              <a:gd name="connsiteY4" fmla="*/ 2078879 h 3123435"/>
              <a:gd name="connsiteX5" fmla="*/ 652503 w 3708073"/>
              <a:gd name="connsiteY5" fmla="*/ 1679969 h 3123435"/>
              <a:gd name="connsiteX6" fmla="*/ 857177 w 3708073"/>
              <a:gd name="connsiteY6" fmla="*/ 974728 h 3123435"/>
              <a:gd name="connsiteX7" fmla="*/ 1731240 w 3708073"/>
              <a:gd name="connsiteY7" fmla="*/ 699031 h 3123435"/>
              <a:gd name="connsiteX8" fmla="*/ 2561622 w 3708073"/>
              <a:gd name="connsiteY8" fmla="*/ 1131183 h 3123435"/>
              <a:gd name="connsiteX9" fmla="*/ 2354339 w 3708073"/>
              <a:gd name="connsiteY9" fmla="*/ 1997417 h 3123435"/>
              <a:gd name="connsiteX10" fmla="*/ 2843767 w 3708073"/>
              <a:gd name="connsiteY10" fmla="*/ 3123435 h 3123435"/>
              <a:gd name="connsiteX11" fmla="*/ 0 w 3708073"/>
              <a:gd name="connsiteY11" fmla="*/ 1724640 h 3123435"/>
              <a:gd name="connsiteX12" fmla="*/ 897549 w 3708073"/>
              <a:gd name="connsiteY12" fmla="*/ 0 h 3123435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43767 w 3708073"/>
              <a:gd name="connsiteY2" fmla="*/ 3123435 h 3187312"/>
              <a:gd name="connsiteX3" fmla="*/ 2354339 w 3708073"/>
              <a:gd name="connsiteY3" fmla="*/ 1997417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857177 w 3708073"/>
              <a:gd name="connsiteY6" fmla="*/ 974728 h 3187312"/>
              <a:gd name="connsiteX7" fmla="*/ 1731240 w 3708073"/>
              <a:gd name="connsiteY7" fmla="*/ 699031 h 3187312"/>
              <a:gd name="connsiteX8" fmla="*/ 2561622 w 3708073"/>
              <a:gd name="connsiteY8" fmla="*/ 1131183 h 3187312"/>
              <a:gd name="connsiteX9" fmla="*/ 2354339 w 3708073"/>
              <a:gd name="connsiteY9" fmla="*/ 1997417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54339 w 3708073"/>
              <a:gd name="connsiteY3" fmla="*/ 1997417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857177 w 3708073"/>
              <a:gd name="connsiteY6" fmla="*/ 974728 h 3187312"/>
              <a:gd name="connsiteX7" fmla="*/ 1731240 w 3708073"/>
              <a:gd name="connsiteY7" fmla="*/ 699031 h 3187312"/>
              <a:gd name="connsiteX8" fmla="*/ 2561622 w 3708073"/>
              <a:gd name="connsiteY8" fmla="*/ 1131183 h 3187312"/>
              <a:gd name="connsiteX9" fmla="*/ 2354339 w 3708073"/>
              <a:gd name="connsiteY9" fmla="*/ 1997417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54339 w 3708073"/>
              <a:gd name="connsiteY3" fmla="*/ 1997417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948377 w 3708073"/>
              <a:gd name="connsiteY6" fmla="*/ 838212 h 3187312"/>
              <a:gd name="connsiteX7" fmla="*/ 1731240 w 3708073"/>
              <a:gd name="connsiteY7" fmla="*/ 699031 h 3187312"/>
              <a:gd name="connsiteX8" fmla="*/ 2561622 w 3708073"/>
              <a:gd name="connsiteY8" fmla="*/ 1131183 h 3187312"/>
              <a:gd name="connsiteX9" fmla="*/ 2354339 w 3708073"/>
              <a:gd name="connsiteY9" fmla="*/ 1997417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54339 w 3708073"/>
              <a:gd name="connsiteY3" fmla="*/ 1997417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948377 w 3708073"/>
              <a:gd name="connsiteY6" fmla="*/ 838212 h 3187312"/>
              <a:gd name="connsiteX7" fmla="*/ 1722712 w 3708073"/>
              <a:gd name="connsiteY7" fmla="*/ 754141 h 3187312"/>
              <a:gd name="connsiteX8" fmla="*/ 2561622 w 3708073"/>
              <a:gd name="connsiteY8" fmla="*/ 1131183 h 3187312"/>
              <a:gd name="connsiteX9" fmla="*/ 2354339 w 3708073"/>
              <a:gd name="connsiteY9" fmla="*/ 1997417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54339 w 3708073"/>
              <a:gd name="connsiteY3" fmla="*/ 1997417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948377 w 3708073"/>
              <a:gd name="connsiteY6" fmla="*/ 838212 h 3187312"/>
              <a:gd name="connsiteX7" fmla="*/ 1722712 w 3708073"/>
              <a:gd name="connsiteY7" fmla="*/ 754141 h 3187312"/>
              <a:gd name="connsiteX8" fmla="*/ 2522461 w 3708073"/>
              <a:gd name="connsiteY8" fmla="*/ 1089175 h 3187312"/>
              <a:gd name="connsiteX9" fmla="*/ 2354339 w 3708073"/>
              <a:gd name="connsiteY9" fmla="*/ 1997417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54339 w 3708073"/>
              <a:gd name="connsiteY3" fmla="*/ 1997417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948377 w 3708073"/>
              <a:gd name="connsiteY6" fmla="*/ 838212 h 3187312"/>
              <a:gd name="connsiteX7" fmla="*/ 1722712 w 3708073"/>
              <a:gd name="connsiteY7" fmla="*/ 754141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54339 w 3708073"/>
              <a:gd name="connsiteY3" fmla="*/ 1997417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948377 w 3708073"/>
              <a:gd name="connsiteY6" fmla="*/ 838212 h 3187312"/>
              <a:gd name="connsiteX7" fmla="*/ 1722712 w 3708073"/>
              <a:gd name="connsiteY7" fmla="*/ 754141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419010 w 3708073"/>
              <a:gd name="connsiteY4" fmla="*/ 2078879 h 3187312"/>
              <a:gd name="connsiteX5" fmla="*/ 652503 w 3708073"/>
              <a:gd name="connsiteY5" fmla="*/ 1679969 h 3187312"/>
              <a:gd name="connsiteX6" fmla="*/ 948377 w 3708073"/>
              <a:gd name="connsiteY6" fmla="*/ 838212 h 3187312"/>
              <a:gd name="connsiteX7" fmla="*/ 1722712 w 3708073"/>
              <a:gd name="connsiteY7" fmla="*/ 754141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540843 w 3708073"/>
              <a:gd name="connsiteY4" fmla="*/ 2039480 h 3187312"/>
              <a:gd name="connsiteX5" fmla="*/ 652503 w 3708073"/>
              <a:gd name="connsiteY5" fmla="*/ 1679969 h 3187312"/>
              <a:gd name="connsiteX6" fmla="*/ 948377 w 3708073"/>
              <a:gd name="connsiteY6" fmla="*/ 838212 h 3187312"/>
              <a:gd name="connsiteX7" fmla="*/ 1722712 w 3708073"/>
              <a:gd name="connsiteY7" fmla="*/ 754141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540843 w 3708073"/>
              <a:gd name="connsiteY4" fmla="*/ 2039480 h 3187312"/>
              <a:gd name="connsiteX5" fmla="*/ 677218 w 3708073"/>
              <a:gd name="connsiteY5" fmla="*/ 1671203 h 3187312"/>
              <a:gd name="connsiteX6" fmla="*/ 948377 w 3708073"/>
              <a:gd name="connsiteY6" fmla="*/ 838212 h 3187312"/>
              <a:gd name="connsiteX7" fmla="*/ 1722712 w 3708073"/>
              <a:gd name="connsiteY7" fmla="*/ 754141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540843 w 3708073"/>
              <a:gd name="connsiteY4" fmla="*/ 2039480 h 3187312"/>
              <a:gd name="connsiteX5" fmla="*/ 677218 w 3708073"/>
              <a:gd name="connsiteY5" fmla="*/ 1671203 h 3187312"/>
              <a:gd name="connsiteX6" fmla="*/ 948377 w 3708073"/>
              <a:gd name="connsiteY6" fmla="*/ 838212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540843 w 3708073"/>
              <a:gd name="connsiteY4" fmla="*/ 2039480 h 3187312"/>
              <a:gd name="connsiteX5" fmla="*/ 677218 w 3708073"/>
              <a:gd name="connsiteY5" fmla="*/ 1671203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540843 w 3708073"/>
              <a:gd name="connsiteY4" fmla="*/ 203948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603922 w 3708073"/>
              <a:gd name="connsiteY9" fmla="*/ 2024504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603922 w 3708073"/>
              <a:gd name="connsiteY9" fmla="*/ 2024504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379053 w 3708073"/>
              <a:gd name="connsiteY9" fmla="*/ 1988652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379053 w 3708073"/>
              <a:gd name="connsiteY3" fmla="*/ 1988652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442929 w 3708073"/>
              <a:gd name="connsiteY9" fmla="*/ 2021895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42929 w 3708073"/>
              <a:gd name="connsiteY3" fmla="*/ 2021895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25594 w 3708073"/>
              <a:gd name="connsiteY7" fmla="*/ 784774 h 3187312"/>
              <a:gd name="connsiteX8" fmla="*/ 2522461 w 3708073"/>
              <a:gd name="connsiteY8" fmla="*/ 1089175 h 3187312"/>
              <a:gd name="connsiteX9" fmla="*/ 2442929 w 3708073"/>
              <a:gd name="connsiteY9" fmla="*/ 2021895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42929 w 3708073"/>
              <a:gd name="connsiteY3" fmla="*/ 2021895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30813 w 3708073"/>
              <a:gd name="connsiteY7" fmla="*/ 462787 h 3187312"/>
              <a:gd name="connsiteX8" fmla="*/ 2522461 w 3708073"/>
              <a:gd name="connsiteY8" fmla="*/ 1089175 h 3187312"/>
              <a:gd name="connsiteX9" fmla="*/ 2442929 w 3708073"/>
              <a:gd name="connsiteY9" fmla="*/ 2021895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42929 w 3708073"/>
              <a:gd name="connsiteY3" fmla="*/ 2021895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2442929 w 3708073"/>
              <a:gd name="connsiteY9" fmla="*/ 2021895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42929 w 3708073"/>
              <a:gd name="connsiteY3" fmla="*/ 2021895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3153387 w 3708073"/>
              <a:gd name="connsiteY9" fmla="*/ 1904581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701836 w 3708073"/>
              <a:gd name="connsiteY4" fmla="*/ 2042090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3153387 w 3708073"/>
              <a:gd name="connsiteY9" fmla="*/ 1904581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804969 w 3708073"/>
              <a:gd name="connsiteY5" fmla="*/ 1737688 h 3187312"/>
              <a:gd name="connsiteX6" fmla="*/ 1012252 w 3708073"/>
              <a:gd name="connsiteY6" fmla="*/ 871454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3153387 w 3708073"/>
              <a:gd name="connsiteY9" fmla="*/ 1904581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1012252 w 3708073"/>
              <a:gd name="connsiteY6" fmla="*/ 871454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3153387 w 3708073"/>
              <a:gd name="connsiteY9" fmla="*/ 1904581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3153387 w 3708073"/>
              <a:gd name="connsiteY9" fmla="*/ 1904581 h 3187312"/>
              <a:gd name="connsiteX10" fmla="*/ 2810525 w 3708073"/>
              <a:gd name="connsiteY10" fmla="*/ 3187312 h 3187312"/>
              <a:gd name="connsiteX11" fmla="*/ 0 w 3708073"/>
              <a:gd name="connsiteY11" fmla="*/ 1724640 h 3187312"/>
              <a:gd name="connsiteX12" fmla="*/ 897549 w 3708073"/>
              <a:gd name="connsiteY12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3153387 w 3708073"/>
              <a:gd name="connsiteY9" fmla="*/ 1904581 h 3187312"/>
              <a:gd name="connsiteX10" fmla="*/ 3107704 w 3708073"/>
              <a:gd name="connsiteY10" fmla="*/ 2058453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30813 w 3708073"/>
              <a:gd name="connsiteY7" fmla="*/ 462787 h 3187312"/>
              <a:gd name="connsiteX8" fmla="*/ 2397320 w 3708073"/>
              <a:gd name="connsiteY8" fmla="*/ 861697 h 3187312"/>
              <a:gd name="connsiteX9" fmla="*/ 3153387 w 3708073"/>
              <a:gd name="connsiteY9" fmla="*/ 1904581 h 3187312"/>
              <a:gd name="connsiteX10" fmla="*/ 2593485 w 3708073"/>
              <a:gd name="connsiteY10" fmla="*/ 2668479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30813 w 3708073"/>
              <a:gd name="connsiteY7" fmla="*/ 462787 h 3187312"/>
              <a:gd name="connsiteX8" fmla="*/ 2425343 w 3708073"/>
              <a:gd name="connsiteY8" fmla="*/ 1119808 h 3187312"/>
              <a:gd name="connsiteX9" fmla="*/ 3153387 w 3708073"/>
              <a:gd name="connsiteY9" fmla="*/ 1904581 h 3187312"/>
              <a:gd name="connsiteX10" fmla="*/ 2593485 w 3708073"/>
              <a:gd name="connsiteY10" fmla="*/ 2668479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30813 w 3708073"/>
              <a:gd name="connsiteY7" fmla="*/ 462787 h 3187312"/>
              <a:gd name="connsiteX8" fmla="*/ 2361468 w 3708073"/>
              <a:gd name="connsiteY8" fmla="*/ 1086566 h 3187312"/>
              <a:gd name="connsiteX9" fmla="*/ 3153387 w 3708073"/>
              <a:gd name="connsiteY9" fmla="*/ 1904581 h 3187312"/>
              <a:gd name="connsiteX10" fmla="*/ 2593485 w 3708073"/>
              <a:gd name="connsiteY10" fmla="*/ 2668479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361468 w 3708073"/>
              <a:gd name="connsiteY8" fmla="*/ 1086566 h 3187312"/>
              <a:gd name="connsiteX9" fmla="*/ 3153387 w 3708073"/>
              <a:gd name="connsiteY9" fmla="*/ 1904581 h 3187312"/>
              <a:gd name="connsiteX10" fmla="*/ 2593485 w 3708073"/>
              <a:gd name="connsiteY10" fmla="*/ 2668479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361468 w 3708073"/>
              <a:gd name="connsiteY8" fmla="*/ 1086566 h 3187312"/>
              <a:gd name="connsiteX9" fmla="*/ 2925910 w 3708073"/>
              <a:gd name="connsiteY9" fmla="*/ 2029723 h 3187312"/>
              <a:gd name="connsiteX10" fmla="*/ 2593485 w 3708073"/>
              <a:gd name="connsiteY10" fmla="*/ 2668479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361468 w 3708073"/>
              <a:gd name="connsiteY8" fmla="*/ 1086566 h 3187312"/>
              <a:gd name="connsiteX9" fmla="*/ 2925910 w 3708073"/>
              <a:gd name="connsiteY9" fmla="*/ 2029723 h 3187312"/>
              <a:gd name="connsiteX10" fmla="*/ 2562851 w 3708073"/>
              <a:gd name="connsiteY10" fmla="*/ 2571362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93485 w 3708073"/>
              <a:gd name="connsiteY3" fmla="*/ 2668479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361468 w 3708073"/>
              <a:gd name="connsiteY8" fmla="*/ 1086566 h 3187312"/>
              <a:gd name="connsiteX9" fmla="*/ 2925910 w 3708073"/>
              <a:gd name="connsiteY9" fmla="*/ 2029723 h 3187312"/>
              <a:gd name="connsiteX10" fmla="*/ 2529609 w 3708073"/>
              <a:gd name="connsiteY10" fmla="*/ 263523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29609 w 3708073"/>
              <a:gd name="connsiteY3" fmla="*/ 2635236 h 3187312"/>
              <a:gd name="connsiteX4" fmla="*/ 1821759 w 3708073"/>
              <a:gd name="connsiteY4" fmla="*/ 2591556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361468 w 3708073"/>
              <a:gd name="connsiteY8" fmla="*/ 1086566 h 3187312"/>
              <a:gd name="connsiteX9" fmla="*/ 2925910 w 3708073"/>
              <a:gd name="connsiteY9" fmla="*/ 2029723 h 3187312"/>
              <a:gd name="connsiteX10" fmla="*/ 2529609 w 3708073"/>
              <a:gd name="connsiteY10" fmla="*/ 263523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29609 w 3708073"/>
              <a:gd name="connsiteY3" fmla="*/ 2635236 h 3187312"/>
              <a:gd name="connsiteX4" fmla="*/ 1727250 w 3708073"/>
              <a:gd name="connsiteY4" fmla="*/ 2461195 h 3187312"/>
              <a:gd name="connsiteX5" fmla="*/ 613342 w 3708073"/>
              <a:gd name="connsiteY5" fmla="*/ 1637961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361468 w 3708073"/>
              <a:gd name="connsiteY8" fmla="*/ 1086566 h 3187312"/>
              <a:gd name="connsiteX9" fmla="*/ 2925910 w 3708073"/>
              <a:gd name="connsiteY9" fmla="*/ 2029723 h 3187312"/>
              <a:gd name="connsiteX10" fmla="*/ 2529609 w 3708073"/>
              <a:gd name="connsiteY10" fmla="*/ 263523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29609 w 3708073"/>
              <a:gd name="connsiteY3" fmla="*/ 2635236 h 3187312"/>
              <a:gd name="connsiteX4" fmla="*/ 1727250 w 3708073"/>
              <a:gd name="connsiteY4" fmla="*/ 2461195 h 3187312"/>
              <a:gd name="connsiteX5" fmla="*/ 580100 w 3708073"/>
              <a:gd name="connsiteY5" fmla="*/ 1701836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361468 w 3708073"/>
              <a:gd name="connsiteY8" fmla="*/ 1086566 h 3187312"/>
              <a:gd name="connsiteX9" fmla="*/ 2925910 w 3708073"/>
              <a:gd name="connsiteY9" fmla="*/ 2029723 h 3187312"/>
              <a:gd name="connsiteX10" fmla="*/ 2529609 w 3708073"/>
              <a:gd name="connsiteY10" fmla="*/ 263523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29609 w 3708073"/>
              <a:gd name="connsiteY3" fmla="*/ 2635236 h 3187312"/>
              <a:gd name="connsiteX4" fmla="*/ 1727250 w 3708073"/>
              <a:gd name="connsiteY4" fmla="*/ 2461195 h 3187312"/>
              <a:gd name="connsiteX5" fmla="*/ 580100 w 3708073"/>
              <a:gd name="connsiteY5" fmla="*/ 1701836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777963 w 3708073"/>
              <a:gd name="connsiteY8" fmla="*/ 1222145 h 3187312"/>
              <a:gd name="connsiteX9" fmla="*/ 2925910 w 3708073"/>
              <a:gd name="connsiteY9" fmla="*/ 2029723 h 3187312"/>
              <a:gd name="connsiteX10" fmla="*/ 2529609 w 3708073"/>
              <a:gd name="connsiteY10" fmla="*/ 263523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29609 w 3708073"/>
              <a:gd name="connsiteY3" fmla="*/ 2635236 h 3187312"/>
              <a:gd name="connsiteX4" fmla="*/ 1727250 w 3708073"/>
              <a:gd name="connsiteY4" fmla="*/ 2461195 h 3187312"/>
              <a:gd name="connsiteX5" fmla="*/ 580100 w 3708073"/>
              <a:gd name="connsiteY5" fmla="*/ 1701836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529609 w 3708073"/>
              <a:gd name="connsiteY10" fmla="*/ 263523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29609 w 3708073"/>
              <a:gd name="connsiteY3" fmla="*/ 2635236 h 3187312"/>
              <a:gd name="connsiteX4" fmla="*/ 1727250 w 3708073"/>
              <a:gd name="connsiteY4" fmla="*/ 2461195 h 3187312"/>
              <a:gd name="connsiteX5" fmla="*/ 580100 w 3708073"/>
              <a:gd name="connsiteY5" fmla="*/ 1701836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27250 w 3708073"/>
              <a:gd name="connsiteY4" fmla="*/ 2461195 h 3187312"/>
              <a:gd name="connsiteX5" fmla="*/ 580100 w 3708073"/>
              <a:gd name="connsiteY5" fmla="*/ 1701836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580100 w 3708073"/>
              <a:gd name="connsiteY5" fmla="*/ 1701836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789993 w 3708073"/>
              <a:gd name="connsiteY6" fmla="*/ 674608 h 3187312"/>
              <a:gd name="connsiteX7" fmla="*/ 1692079 w 3708073"/>
              <a:gd name="connsiteY7" fmla="*/ 657023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723508 w 3708073"/>
              <a:gd name="connsiteY6" fmla="*/ 802360 h 3187312"/>
              <a:gd name="connsiteX7" fmla="*/ 1692079 w 3708073"/>
              <a:gd name="connsiteY7" fmla="*/ 657023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723508 w 3708073"/>
              <a:gd name="connsiteY6" fmla="*/ 802360 h 3187312"/>
              <a:gd name="connsiteX7" fmla="*/ 1564328 w 3708073"/>
              <a:gd name="connsiteY7" fmla="*/ 590538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626390 w 3708073"/>
              <a:gd name="connsiteY6" fmla="*/ 832993 h 3187312"/>
              <a:gd name="connsiteX7" fmla="*/ 1564328 w 3708073"/>
              <a:gd name="connsiteY7" fmla="*/ 590538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626390 w 3708073"/>
              <a:gd name="connsiteY6" fmla="*/ 832993 h 3187312"/>
              <a:gd name="connsiteX7" fmla="*/ 1561718 w 3708073"/>
              <a:gd name="connsiteY7" fmla="*/ 751531 h 3187312"/>
              <a:gd name="connsiteX8" fmla="*/ 2777963 w 3708073"/>
              <a:gd name="connsiteY8" fmla="*/ 1222145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626390 w 3708073"/>
              <a:gd name="connsiteY6" fmla="*/ 832993 h 3187312"/>
              <a:gd name="connsiteX7" fmla="*/ 1561718 w 3708073"/>
              <a:gd name="connsiteY7" fmla="*/ 751531 h 3187312"/>
              <a:gd name="connsiteX8" fmla="*/ 2841839 w 3708073"/>
              <a:gd name="connsiteY8" fmla="*/ 1255388 h 3187312"/>
              <a:gd name="connsiteX9" fmla="*/ 2961762 w 3708073"/>
              <a:gd name="connsiteY9" fmla="*/ 1804854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626390 w 3708073"/>
              <a:gd name="connsiteY6" fmla="*/ 832993 h 3187312"/>
              <a:gd name="connsiteX7" fmla="*/ 1561718 w 3708073"/>
              <a:gd name="connsiteY7" fmla="*/ 751531 h 3187312"/>
              <a:gd name="connsiteX8" fmla="*/ 2841839 w 3708073"/>
              <a:gd name="connsiteY8" fmla="*/ 1255388 h 3187312"/>
              <a:gd name="connsiteX9" fmla="*/ 3089513 w 3708073"/>
              <a:gd name="connsiteY9" fmla="*/ 1871339 h 3187312"/>
              <a:gd name="connsiteX10" fmla="*/ 2470951 w 3708073"/>
              <a:gd name="connsiteY10" fmla="*/ 2280006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470951 w 3708073"/>
              <a:gd name="connsiteY3" fmla="*/ 2280006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626390 w 3708073"/>
              <a:gd name="connsiteY6" fmla="*/ 832993 h 3187312"/>
              <a:gd name="connsiteX7" fmla="*/ 1561718 w 3708073"/>
              <a:gd name="connsiteY7" fmla="*/ 751531 h 3187312"/>
              <a:gd name="connsiteX8" fmla="*/ 2841839 w 3708073"/>
              <a:gd name="connsiteY8" fmla="*/ 1255388 h 3187312"/>
              <a:gd name="connsiteX9" fmla="*/ 3089513 w 3708073"/>
              <a:gd name="connsiteY9" fmla="*/ 1871339 h 3187312"/>
              <a:gd name="connsiteX10" fmla="*/ 2568070 w 3708073"/>
              <a:gd name="connsiteY10" fmla="*/ 2249373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68070 w 3708073"/>
              <a:gd name="connsiteY3" fmla="*/ 2249373 h 3187312"/>
              <a:gd name="connsiteX4" fmla="*/ 1793735 w 3708073"/>
              <a:gd name="connsiteY4" fmla="*/ 2333444 h 3187312"/>
              <a:gd name="connsiteX5" fmla="*/ 674608 w 3708073"/>
              <a:gd name="connsiteY5" fmla="*/ 1832197 h 3187312"/>
              <a:gd name="connsiteX6" fmla="*/ 626390 w 3708073"/>
              <a:gd name="connsiteY6" fmla="*/ 832993 h 3187312"/>
              <a:gd name="connsiteX7" fmla="*/ 1561718 w 3708073"/>
              <a:gd name="connsiteY7" fmla="*/ 751531 h 3187312"/>
              <a:gd name="connsiteX8" fmla="*/ 2841839 w 3708073"/>
              <a:gd name="connsiteY8" fmla="*/ 1255388 h 3187312"/>
              <a:gd name="connsiteX9" fmla="*/ 3089513 w 3708073"/>
              <a:gd name="connsiteY9" fmla="*/ 1871339 h 3187312"/>
              <a:gd name="connsiteX10" fmla="*/ 2568070 w 3708073"/>
              <a:gd name="connsiteY10" fmla="*/ 2249373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68070 w 3708073"/>
              <a:gd name="connsiteY3" fmla="*/ 2249373 h 3187312"/>
              <a:gd name="connsiteX4" fmla="*/ 1665984 w 3708073"/>
              <a:gd name="connsiteY4" fmla="*/ 2266959 h 3187312"/>
              <a:gd name="connsiteX5" fmla="*/ 674608 w 3708073"/>
              <a:gd name="connsiteY5" fmla="*/ 1832197 h 3187312"/>
              <a:gd name="connsiteX6" fmla="*/ 626390 w 3708073"/>
              <a:gd name="connsiteY6" fmla="*/ 832993 h 3187312"/>
              <a:gd name="connsiteX7" fmla="*/ 1561718 w 3708073"/>
              <a:gd name="connsiteY7" fmla="*/ 751531 h 3187312"/>
              <a:gd name="connsiteX8" fmla="*/ 2841839 w 3708073"/>
              <a:gd name="connsiteY8" fmla="*/ 1255388 h 3187312"/>
              <a:gd name="connsiteX9" fmla="*/ 3089513 w 3708073"/>
              <a:gd name="connsiteY9" fmla="*/ 1871339 h 3187312"/>
              <a:gd name="connsiteX10" fmla="*/ 2568070 w 3708073"/>
              <a:gd name="connsiteY10" fmla="*/ 2249373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68070 w 3708073"/>
              <a:gd name="connsiteY3" fmla="*/ 2249373 h 3187312"/>
              <a:gd name="connsiteX4" fmla="*/ 1665984 w 3708073"/>
              <a:gd name="connsiteY4" fmla="*/ 2266959 h 3187312"/>
              <a:gd name="connsiteX5" fmla="*/ 641366 w 3708073"/>
              <a:gd name="connsiteY5" fmla="*/ 1896072 h 3187312"/>
              <a:gd name="connsiteX6" fmla="*/ 626390 w 3708073"/>
              <a:gd name="connsiteY6" fmla="*/ 832993 h 3187312"/>
              <a:gd name="connsiteX7" fmla="*/ 1561718 w 3708073"/>
              <a:gd name="connsiteY7" fmla="*/ 751531 h 3187312"/>
              <a:gd name="connsiteX8" fmla="*/ 2841839 w 3708073"/>
              <a:gd name="connsiteY8" fmla="*/ 1255388 h 3187312"/>
              <a:gd name="connsiteX9" fmla="*/ 3089513 w 3708073"/>
              <a:gd name="connsiteY9" fmla="*/ 1871339 h 3187312"/>
              <a:gd name="connsiteX10" fmla="*/ 2568070 w 3708073"/>
              <a:gd name="connsiteY10" fmla="*/ 2249373 h 3187312"/>
              <a:gd name="connsiteX11" fmla="*/ 2810525 w 3708073"/>
              <a:gd name="connsiteY11" fmla="*/ 3187312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3187312"/>
              <a:gd name="connsiteX1" fmla="*/ 3708073 w 3708073"/>
              <a:gd name="connsiteY1" fmla="*/ 1462670 h 3187312"/>
              <a:gd name="connsiteX2" fmla="*/ 2810525 w 3708073"/>
              <a:gd name="connsiteY2" fmla="*/ 3187312 h 3187312"/>
              <a:gd name="connsiteX3" fmla="*/ 2568070 w 3708073"/>
              <a:gd name="connsiteY3" fmla="*/ 2249373 h 3187312"/>
              <a:gd name="connsiteX4" fmla="*/ 1665984 w 3708073"/>
              <a:gd name="connsiteY4" fmla="*/ 2266959 h 3187312"/>
              <a:gd name="connsiteX5" fmla="*/ 641366 w 3708073"/>
              <a:gd name="connsiteY5" fmla="*/ 1896072 h 3187312"/>
              <a:gd name="connsiteX6" fmla="*/ 626390 w 3708073"/>
              <a:gd name="connsiteY6" fmla="*/ 832993 h 3187312"/>
              <a:gd name="connsiteX7" fmla="*/ 1561718 w 3708073"/>
              <a:gd name="connsiteY7" fmla="*/ 751531 h 3187312"/>
              <a:gd name="connsiteX8" fmla="*/ 2841839 w 3708073"/>
              <a:gd name="connsiteY8" fmla="*/ 1255388 h 3187312"/>
              <a:gd name="connsiteX9" fmla="*/ 3089513 w 3708073"/>
              <a:gd name="connsiteY9" fmla="*/ 1871339 h 3187312"/>
              <a:gd name="connsiteX10" fmla="*/ 2568070 w 3708073"/>
              <a:gd name="connsiteY10" fmla="*/ 2249373 h 3187312"/>
              <a:gd name="connsiteX11" fmla="*/ 2976738 w 3708073"/>
              <a:gd name="connsiteY11" fmla="*/ 2867934 h 3187312"/>
              <a:gd name="connsiteX12" fmla="*/ 0 w 3708073"/>
              <a:gd name="connsiteY12" fmla="*/ 1724640 h 3187312"/>
              <a:gd name="connsiteX13" fmla="*/ 897549 w 3708073"/>
              <a:gd name="connsiteY13" fmla="*/ 0 h 3187312"/>
              <a:gd name="connsiteX0" fmla="*/ 897549 w 3708073"/>
              <a:gd name="connsiteY0" fmla="*/ 0 h 2867934"/>
              <a:gd name="connsiteX1" fmla="*/ 3708073 w 3708073"/>
              <a:gd name="connsiteY1" fmla="*/ 1462670 h 2867934"/>
              <a:gd name="connsiteX2" fmla="*/ 2976738 w 3708073"/>
              <a:gd name="connsiteY2" fmla="*/ 2867934 h 2867934"/>
              <a:gd name="connsiteX3" fmla="*/ 2568070 w 3708073"/>
              <a:gd name="connsiteY3" fmla="*/ 2249373 h 2867934"/>
              <a:gd name="connsiteX4" fmla="*/ 1665984 w 3708073"/>
              <a:gd name="connsiteY4" fmla="*/ 2266959 h 2867934"/>
              <a:gd name="connsiteX5" fmla="*/ 641366 w 3708073"/>
              <a:gd name="connsiteY5" fmla="*/ 1896072 h 2867934"/>
              <a:gd name="connsiteX6" fmla="*/ 626390 w 3708073"/>
              <a:gd name="connsiteY6" fmla="*/ 832993 h 2867934"/>
              <a:gd name="connsiteX7" fmla="*/ 1561718 w 3708073"/>
              <a:gd name="connsiteY7" fmla="*/ 751531 h 2867934"/>
              <a:gd name="connsiteX8" fmla="*/ 2841839 w 3708073"/>
              <a:gd name="connsiteY8" fmla="*/ 1255388 h 2867934"/>
              <a:gd name="connsiteX9" fmla="*/ 3089513 w 3708073"/>
              <a:gd name="connsiteY9" fmla="*/ 1871339 h 2867934"/>
              <a:gd name="connsiteX10" fmla="*/ 2568070 w 3708073"/>
              <a:gd name="connsiteY10" fmla="*/ 2249373 h 2867934"/>
              <a:gd name="connsiteX11" fmla="*/ 2976738 w 3708073"/>
              <a:gd name="connsiteY11" fmla="*/ 2867934 h 2867934"/>
              <a:gd name="connsiteX12" fmla="*/ 0 w 3708073"/>
              <a:gd name="connsiteY12" fmla="*/ 1724640 h 2867934"/>
              <a:gd name="connsiteX13" fmla="*/ 897549 w 3708073"/>
              <a:gd name="connsiteY13" fmla="*/ 0 h 286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08073" h="2867934">
                <a:moveTo>
                  <a:pt x="897549" y="0"/>
                </a:moveTo>
                <a:lnTo>
                  <a:pt x="3708073" y="1462670"/>
                </a:lnTo>
                <a:lnTo>
                  <a:pt x="2976738" y="2867934"/>
                </a:lnTo>
                <a:lnTo>
                  <a:pt x="2568070" y="2249373"/>
                </a:lnTo>
                <a:lnTo>
                  <a:pt x="1665984" y="2266959"/>
                </a:lnTo>
                <a:lnTo>
                  <a:pt x="641366" y="1896072"/>
                </a:lnTo>
                <a:lnTo>
                  <a:pt x="626390" y="832993"/>
                </a:lnTo>
                <a:lnTo>
                  <a:pt x="1561718" y="751531"/>
                </a:lnTo>
                <a:lnTo>
                  <a:pt x="2841839" y="1255388"/>
                </a:lnTo>
                <a:lnTo>
                  <a:pt x="3089513" y="1871339"/>
                </a:lnTo>
                <a:lnTo>
                  <a:pt x="2568070" y="2249373"/>
                </a:lnTo>
                <a:lnTo>
                  <a:pt x="2976738" y="2867934"/>
                </a:lnTo>
                <a:lnTo>
                  <a:pt x="0" y="1724640"/>
                </a:lnTo>
                <a:lnTo>
                  <a:pt x="897549" y="0"/>
                </a:lnTo>
                <a:close/>
              </a:path>
            </a:pathLst>
          </a:custGeom>
          <a:solidFill>
            <a:srgbClr val="FFFFFF">
              <a:alpha val="6470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42" name="Figura a mano libera 41"/>
          <p:cNvSpPr/>
          <p:nvPr/>
        </p:nvSpPr>
        <p:spPr bwMode="auto">
          <a:xfrm rot="19950381">
            <a:off x="4169038" y="1262453"/>
            <a:ext cx="2463124" cy="1515428"/>
          </a:xfrm>
          <a:custGeom>
            <a:avLst/>
            <a:gdLst>
              <a:gd name="connsiteX0" fmla="*/ 1175657 w 2035629"/>
              <a:gd name="connsiteY0" fmla="*/ 0 h 1371600"/>
              <a:gd name="connsiteX1" fmla="*/ 2035629 w 2035629"/>
              <a:gd name="connsiteY1" fmla="*/ 391885 h 1371600"/>
              <a:gd name="connsiteX2" fmla="*/ 1828800 w 2035629"/>
              <a:gd name="connsiteY2" fmla="*/ 1262743 h 1371600"/>
              <a:gd name="connsiteX3" fmla="*/ 783772 w 2035629"/>
              <a:gd name="connsiteY3" fmla="*/ 1371600 h 1371600"/>
              <a:gd name="connsiteX4" fmla="*/ 0 w 2035629"/>
              <a:gd name="connsiteY4" fmla="*/ 990600 h 1371600"/>
              <a:gd name="connsiteX5" fmla="*/ 391886 w 2035629"/>
              <a:gd name="connsiteY5" fmla="*/ 413657 h 1371600"/>
              <a:gd name="connsiteX0" fmla="*/ 1175657 w 2035629"/>
              <a:gd name="connsiteY0" fmla="*/ 0 h 1371600"/>
              <a:gd name="connsiteX1" fmla="*/ 2035629 w 2035629"/>
              <a:gd name="connsiteY1" fmla="*/ 391885 h 1371600"/>
              <a:gd name="connsiteX2" fmla="*/ 1828800 w 2035629"/>
              <a:gd name="connsiteY2" fmla="*/ 1262743 h 1371600"/>
              <a:gd name="connsiteX3" fmla="*/ 783772 w 2035629"/>
              <a:gd name="connsiteY3" fmla="*/ 1371600 h 1371600"/>
              <a:gd name="connsiteX4" fmla="*/ 0 w 2035629"/>
              <a:gd name="connsiteY4" fmla="*/ 990600 h 1371600"/>
              <a:gd name="connsiteX5" fmla="*/ 391886 w 2035629"/>
              <a:gd name="connsiteY5" fmla="*/ 413657 h 1371600"/>
              <a:gd name="connsiteX6" fmla="*/ 1175657 w 2035629"/>
              <a:gd name="connsiteY6" fmla="*/ 0 h 1371600"/>
              <a:gd name="connsiteX0" fmla="*/ 1175657 w 2035629"/>
              <a:gd name="connsiteY0" fmla="*/ 0 h 1371600"/>
              <a:gd name="connsiteX1" fmla="*/ 2035629 w 2035629"/>
              <a:gd name="connsiteY1" fmla="*/ 391885 h 1371600"/>
              <a:gd name="connsiteX2" fmla="*/ 1828800 w 2035629"/>
              <a:gd name="connsiteY2" fmla="*/ 1262743 h 1371600"/>
              <a:gd name="connsiteX3" fmla="*/ 783772 w 2035629"/>
              <a:gd name="connsiteY3" fmla="*/ 1371600 h 1371600"/>
              <a:gd name="connsiteX4" fmla="*/ 0 w 2035629"/>
              <a:gd name="connsiteY4" fmla="*/ 990600 h 1371600"/>
              <a:gd name="connsiteX5" fmla="*/ 1175657 w 2035629"/>
              <a:gd name="connsiteY5" fmla="*/ 0 h 1371600"/>
              <a:gd name="connsiteX0" fmla="*/ 1193034 w 2053006"/>
              <a:gd name="connsiteY0" fmla="*/ 0 h 1371600"/>
              <a:gd name="connsiteX1" fmla="*/ 2053006 w 2053006"/>
              <a:gd name="connsiteY1" fmla="*/ 391885 h 1371600"/>
              <a:gd name="connsiteX2" fmla="*/ 1846177 w 2053006"/>
              <a:gd name="connsiteY2" fmla="*/ 1262743 h 1371600"/>
              <a:gd name="connsiteX3" fmla="*/ 801149 w 2053006"/>
              <a:gd name="connsiteY3" fmla="*/ 1371600 h 1371600"/>
              <a:gd name="connsiteX4" fmla="*/ 0 w 2053006"/>
              <a:gd name="connsiteY4" fmla="*/ 679850 h 1371600"/>
              <a:gd name="connsiteX5" fmla="*/ 1193034 w 2053006"/>
              <a:gd name="connsiteY5" fmla="*/ 0 h 1371600"/>
              <a:gd name="connsiteX0" fmla="*/ 1049018 w 1908990"/>
              <a:gd name="connsiteY0" fmla="*/ 0 h 1371600"/>
              <a:gd name="connsiteX1" fmla="*/ 1908990 w 1908990"/>
              <a:gd name="connsiteY1" fmla="*/ 391885 h 1371600"/>
              <a:gd name="connsiteX2" fmla="*/ 1702161 w 1908990"/>
              <a:gd name="connsiteY2" fmla="*/ 1262743 h 1371600"/>
              <a:gd name="connsiteX3" fmla="*/ 657133 w 1908990"/>
              <a:gd name="connsiteY3" fmla="*/ 1371600 h 1371600"/>
              <a:gd name="connsiteX4" fmla="*/ 0 w 1908990"/>
              <a:gd name="connsiteY4" fmla="*/ 967882 h 1371600"/>
              <a:gd name="connsiteX5" fmla="*/ 1049018 w 1908990"/>
              <a:gd name="connsiteY5" fmla="*/ 0 h 1371600"/>
              <a:gd name="connsiteX0" fmla="*/ 1049018 w 1908990"/>
              <a:gd name="connsiteY0" fmla="*/ 0 h 1371600"/>
              <a:gd name="connsiteX1" fmla="*/ 1908990 w 1908990"/>
              <a:gd name="connsiteY1" fmla="*/ 391885 h 1371600"/>
              <a:gd name="connsiteX2" fmla="*/ 1702161 w 1908990"/>
              <a:gd name="connsiteY2" fmla="*/ 1262743 h 1371600"/>
              <a:gd name="connsiteX3" fmla="*/ 657133 w 1908990"/>
              <a:gd name="connsiteY3" fmla="*/ 1371600 h 1371600"/>
              <a:gd name="connsiteX4" fmla="*/ 0 w 1908990"/>
              <a:gd name="connsiteY4" fmla="*/ 967882 h 1371600"/>
              <a:gd name="connsiteX5" fmla="*/ 439418 w 1908990"/>
              <a:gd name="connsiteY5" fmla="*/ 576943 h 1371600"/>
              <a:gd name="connsiteX6" fmla="*/ 1049018 w 1908990"/>
              <a:gd name="connsiteY6" fmla="*/ 0 h 1371600"/>
              <a:gd name="connsiteX0" fmla="*/ 1049018 w 1908990"/>
              <a:gd name="connsiteY0" fmla="*/ 0 h 1371600"/>
              <a:gd name="connsiteX1" fmla="*/ 1908990 w 1908990"/>
              <a:gd name="connsiteY1" fmla="*/ 391885 h 1371600"/>
              <a:gd name="connsiteX2" fmla="*/ 1702161 w 1908990"/>
              <a:gd name="connsiteY2" fmla="*/ 1262743 h 1371600"/>
              <a:gd name="connsiteX3" fmla="*/ 657133 w 1908990"/>
              <a:gd name="connsiteY3" fmla="*/ 1371600 h 1371600"/>
              <a:gd name="connsiteX4" fmla="*/ 0 w 1908990"/>
              <a:gd name="connsiteY4" fmla="*/ 967882 h 1371600"/>
              <a:gd name="connsiteX5" fmla="*/ 216024 w 1908990"/>
              <a:gd name="connsiteY5" fmla="*/ 247802 h 1371600"/>
              <a:gd name="connsiteX6" fmla="*/ 1049018 w 1908990"/>
              <a:gd name="connsiteY6" fmla="*/ 0 h 1371600"/>
              <a:gd name="connsiteX0" fmla="*/ 1049018 w 1908990"/>
              <a:gd name="connsiteY0" fmla="*/ 0 h 1327922"/>
              <a:gd name="connsiteX1" fmla="*/ 1908990 w 1908990"/>
              <a:gd name="connsiteY1" fmla="*/ 391885 h 1327922"/>
              <a:gd name="connsiteX2" fmla="*/ 1702161 w 1908990"/>
              <a:gd name="connsiteY2" fmla="*/ 1262743 h 1327922"/>
              <a:gd name="connsiteX3" fmla="*/ 720080 w 1908990"/>
              <a:gd name="connsiteY3" fmla="*/ 1327922 h 1327922"/>
              <a:gd name="connsiteX4" fmla="*/ 0 w 1908990"/>
              <a:gd name="connsiteY4" fmla="*/ 967882 h 1327922"/>
              <a:gd name="connsiteX5" fmla="*/ 216024 w 1908990"/>
              <a:gd name="connsiteY5" fmla="*/ 247802 h 1327922"/>
              <a:gd name="connsiteX6" fmla="*/ 1049018 w 1908990"/>
              <a:gd name="connsiteY6" fmla="*/ 0 h 1327922"/>
              <a:gd name="connsiteX0" fmla="*/ 1049018 w 1908990"/>
              <a:gd name="connsiteY0" fmla="*/ 0 h 1327922"/>
              <a:gd name="connsiteX1" fmla="*/ 1908990 w 1908990"/>
              <a:gd name="connsiteY1" fmla="*/ 391885 h 1327922"/>
              <a:gd name="connsiteX2" fmla="*/ 1702161 w 1908990"/>
              <a:gd name="connsiteY2" fmla="*/ 1262743 h 1327922"/>
              <a:gd name="connsiteX3" fmla="*/ 720080 w 1908990"/>
              <a:gd name="connsiteY3" fmla="*/ 1327922 h 1327922"/>
              <a:gd name="connsiteX4" fmla="*/ 0 w 1908990"/>
              <a:gd name="connsiteY4" fmla="*/ 967882 h 1327922"/>
              <a:gd name="connsiteX5" fmla="*/ 230195 w 1908990"/>
              <a:gd name="connsiteY5" fmla="*/ 181598 h 1327922"/>
              <a:gd name="connsiteX6" fmla="*/ 1049018 w 1908990"/>
              <a:gd name="connsiteY6" fmla="*/ 0 h 1327922"/>
              <a:gd name="connsiteX0" fmla="*/ 1026106 w 1886078"/>
              <a:gd name="connsiteY0" fmla="*/ 0 h 1327922"/>
              <a:gd name="connsiteX1" fmla="*/ 1886078 w 1886078"/>
              <a:gd name="connsiteY1" fmla="*/ 391885 h 1327922"/>
              <a:gd name="connsiteX2" fmla="*/ 1679249 w 1886078"/>
              <a:gd name="connsiteY2" fmla="*/ 1262743 h 1327922"/>
              <a:gd name="connsiteX3" fmla="*/ 697168 w 1886078"/>
              <a:gd name="connsiteY3" fmla="*/ 1327922 h 1327922"/>
              <a:gd name="connsiteX4" fmla="*/ 0 w 1886078"/>
              <a:gd name="connsiteY4" fmla="*/ 1047832 h 1327922"/>
              <a:gd name="connsiteX5" fmla="*/ 207283 w 1886078"/>
              <a:gd name="connsiteY5" fmla="*/ 181598 h 1327922"/>
              <a:gd name="connsiteX6" fmla="*/ 1026106 w 1886078"/>
              <a:gd name="connsiteY6" fmla="*/ 0 h 1327922"/>
              <a:gd name="connsiteX0" fmla="*/ 992864 w 1852836"/>
              <a:gd name="connsiteY0" fmla="*/ 0 h 1327922"/>
              <a:gd name="connsiteX1" fmla="*/ 1852836 w 1852836"/>
              <a:gd name="connsiteY1" fmla="*/ 391885 h 1327922"/>
              <a:gd name="connsiteX2" fmla="*/ 1646007 w 1852836"/>
              <a:gd name="connsiteY2" fmla="*/ 1262743 h 1327922"/>
              <a:gd name="connsiteX3" fmla="*/ 663926 w 1852836"/>
              <a:gd name="connsiteY3" fmla="*/ 1327922 h 1327922"/>
              <a:gd name="connsiteX4" fmla="*/ 0 w 1852836"/>
              <a:gd name="connsiteY4" fmla="*/ 983957 h 1327922"/>
              <a:gd name="connsiteX5" fmla="*/ 174041 w 1852836"/>
              <a:gd name="connsiteY5" fmla="*/ 181598 h 1327922"/>
              <a:gd name="connsiteX6" fmla="*/ 992864 w 1852836"/>
              <a:gd name="connsiteY6" fmla="*/ 0 h 1327922"/>
              <a:gd name="connsiteX0" fmla="*/ 992864 w 1852836"/>
              <a:gd name="connsiteY0" fmla="*/ 0 h 1349624"/>
              <a:gd name="connsiteX1" fmla="*/ 1852836 w 1852836"/>
              <a:gd name="connsiteY1" fmla="*/ 391885 h 1349624"/>
              <a:gd name="connsiteX2" fmla="*/ 1646007 w 1852836"/>
              <a:gd name="connsiteY2" fmla="*/ 1262743 h 1349624"/>
              <a:gd name="connsiteX3" fmla="*/ 702631 w 1852836"/>
              <a:gd name="connsiteY3" fmla="*/ 1349624 h 1349624"/>
              <a:gd name="connsiteX4" fmla="*/ 0 w 1852836"/>
              <a:gd name="connsiteY4" fmla="*/ 983957 h 1349624"/>
              <a:gd name="connsiteX5" fmla="*/ 174041 w 1852836"/>
              <a:gd name="connsiteY5" fmla="*/ 181598 h 1349624"/>
              <a:gd name="connsiteX6" fmla="*/ 992864 w 1852836"/>
              <a:gd name="connsiteY6" fmla="*/ 0 h 1349624"/>
              <a:gd name="connsiteX0" fmla="*/ 992864 w 1852836"/>
              <a:gd name="connsiteY0" fmla="*/ 0 h 1349624"/>
              <a:gd name="connsiteX1" fmla="*/ 1852836 w 1852836"/>
              <a:gd name="connsiteY1" fmla="*/ 391885 h 1349624"/>
              <a:gd name="connsiteX2" fmla="*/ 1540843 w 1852836"/>
              <a:gd name="connsiteY2" fmla="*/ 1298796 h 1349624"/>
              <a:gd name="connsiteX3" fmla="*/ 702631 w 1852836"/>
              <a:gd name="connsiteY3" fmla="*/ 1349624 h 1349624"/>
              <a:gd name="connsiteX4" fmla="*/ 0 w 1852836"/>
              <a:gd name="connsiteY4" fmla="*/ 983957 h 1349624"/>
              <a:gd name="connsiteX5" fmla="*/ 174041 w 1852836"/>
              <a:gd name="connsiteY5" fmla="*/ 181598 h 1349624"/>
              <a:gd name="connsiteX6" fmla="*/ 992864 w 1852836"/>
              <a:gd name="connsiteY6" fmla="*/ 0 h 1349624"/>
              <a:gd name="connsiteX0" fmla="*/ 992864 w 1852836"/>
              <a:gd name="connsiteY0" fmla="*/ 0 h 1349624"/>
              <a:gd name="connsiteX1" fmla="*/ 1852836 w 1852836"/>
              <a:gd name="connsiteY1" fmla="*/ 391885 h 1349624"/>
              <a:gd name="connsiteX2" fmla="*/ 1574085 w 1852836"/>
              <a:gd name="connsiteY2" fmla="*/ 1234920 h 1349624"/>
              <a:gd name="connsiteX3" fmla="*/ 702631 w 1852836"/>
              <a:gd name="connsiteY3" fmla="*/ 1349624 h 1349624"/>
              <a:gd name="connsiteX4" fmla="*/ 0 w 1852836"/>
              <a:gd name="connsiteY4" fmla="*/ 983957 h 1349624"/>
              <a:gd name="connsiteX5" fmla="*/ 174041 w 1852836"/>
              <a:gd name="connsiteY5" fmla="*/ 181598 h 1349624"/>
              <a:gd name="connsiteX6" fmla="*/ 992864 w 1852836"/>
              <a:gd name="connsiteY6" fmla="*/ 0 h 1349624"/>
              <a:gd name="connsiteX0" fmla="*/ 992864 w 1845244"/>
              <a:gd name="connsiteY0" fmla="*/ 0 h 1349624"/>
              <a:gd name="connsiteX1" fmla="*/ 1845244 w 1845244"/>
              <a:gd name="connsiteY1" fmla="*/ 401928 h 1349624"/>
              <a:gd name="connsiteX2" fmla="*/ 1574085 w 1845244"/>
              <a:gd name="connsiteY2" fmla="*/ 1234920 h 1349624"/>
              <a:gd name="connsiteX3" fmla="*/ 702631 w 1845244"/>
              <a:gd name="connsiteY3" fmla="*/ 1349624 h 1349624"/>
              <a:gd name="connsiteX4" fmla="*/ 0 w 1845244"/>
              <a:gd name="connsiteY4" fmla="*/ 983957 h 1349624"/>
              <a:gd name="connsiteX5" fmla="*/ 174041 w 1845244"/>
              <a:gd name="connsiteY5" fmla="*/ 181598 h 1349624"/>
              <a:gd name="connsiteX6" fmla="*/ 992864 w 1845244"/>
              <a:gd name="connsiteY6" fmla="*/ 0 h 1349624"/>
              <a:gd name="connsiteX0" fmla="*/ 917743 w 1845244"/>
              <a:gd name="connsiteY0" fmla="*/ 0 h 1349215"/>
              <a:gd name="connsiteX1" fmla="*/ 1845244 w 1845244"/>
              <a:gd name="connsiteY1" fmla="*/ 401519 h 1349215"/>
              <a:gd name="connsiteX2" fmla="*/ 1574085 w 1845244"/>
              <a:gd name="connsiteY2" fmla="*/ 1234511 h 1349215"/>
              <a:gd name="connsiteX3" fmla="*/ 702631 w 1845244"/>
              <a:gd name="connsiteY3" fmla="*/ 1349215 h 1349215"/>
              <a:gd name="connsiteX4" fmla="*/ 0 w 1845244"/>
              <a:gd name="connsiteY4" fmla="*/ 983548 h 1349215"/>
              <a:gd name="connsiteX5" fmla="*/ 174041 w 1845244"/>
              <a:gd name="connsiteY5" fmla="*/ 181189 h 1349215"/>
              <a:gd name="connsiteX6" fmla="*/ 917743 w 1845244"/>
              <a:gd name="connsiteY6" fmla="*/ 0 h 1349215"/>
              <a:gd name="connsiteX0" fmla="*/ 917743 w 1845244"/>
              <a:gd name="connsiteY0" fmla="*/ 0 h 1349215"/>
              <a:gd name="connsiteX1" fmla="*/ 1845244 w 1845244"/>
              <a:gd name="connsiteY1" fmla="*/ 401519 h 1349215"/>
              <a:gd name="connsiteX2" fmla="*/ 1574085 w 1845244"/>
              <a:gd name="connsiteY2" fmla="*/ 1234511 h 1349215"/>
              <a:gd name="connsiteX3" fmla="*/ 702631 w 1845244"/>
              <a:gd name="connsiteY3" fmla="*/ 1349215 h 1349215"/>
              <a:gd name="connsiteX4" fmla="*/ 0 w 1845244"/>
              <a:gd name="connsiteY4" fmla="*/ 983548 h 1349215"/>
              <a:gd name="connsiteX5" fmla="*/ 207284 w 1845244"/>
              <a:gd name="connsiteY5" fmla="*/ 117314 h 1349215"/>
              <a:gd name="connsiteX6" fmla="*/ 917743 w 1845244"/>
              <a:gd name="connsiteY6" fmla="*/ 0 h 1349215"/>
              <a:gd name="connsiteX0" fmla="*/ 917743 w 1845244"/>
              <a:gd name="connsiteY0" fmla="*/ 0 h 1349215"/>
              <a:gd name="connsiteX1" fmla="*/ 1845244 w 1845244"/>
              <a:gd name="connsiteY1" fmla="*/ 401519 h 1349215"/>
              <a:gd name="connsiteX2" fmla="*/ 1574085 w 1845244"/>
              <a:gd name="connsiteY2" fmla="*/ 1234511 h 1349215"/>
              <a:gd name="connsiteX3" fmla="*/ 702631 w 1845244"/>
              <a:gd name="connsiteY3" fmla="*/ 1349215 h 1349215"/>
              <a:gd name="connsiteX4" fmla="*/ 0 w 1845244"/>
              <a:gd name="connsiteY4" fmla="*/ 983548 h 1349215"/>
              <a:gd name="connsiteX5" fmla="*/ 174041 w 1845244"/>
              <a:gd name="connsiteY5" fmla="*/ 181190 h 1349215"/>
              <a:gd name="connsiteX6" fmla="*/ 917743 w 1845244"/>
              <a:gd name="connsiteY6" fmla="*/ 0 h 1349215"/>
              <a:gd name="connsiteX0" fmla="*/ 884500 w 1812001"/>
              <a:gd name="connsiteY0" fmla="*/ 0 h 1349215"/>
              <a:gd name="connsiteX1" fmla="*/ 1812001 w 1812001"/>
              <a:gd name="connsiteY1" fmla="*/ 401519 h 1349215"/>
              <a:gd name="connsiteX2" fmla="*/ 1540842 w 1812001"/>
              <a:gd name="connsiteY2" fmla="*/ 1234511 h 1349215"/>
              <a:gd name="connsiteX3" fmla="*/ 669388 w 1812001"/>
              <a:gd name="connsiteY3" fmla="*/ 1349215 h 1349215"/>
              <a:gd name="connsiteX4" fmla="*/ 0 w 1812001"/>
              <a:gd name="connsiteY4" fmla="*/ 919673 h 1349215"/>
              <a:gd name="connsiteX5" fmla="*/ 140798 w 1812001"/>
              <a:gd name="connsiteY5" fmla="*/ 181190 h 1349215"/>
              <a:gd name="connsiteX6" fmla="*/ 884500 w 1812001"/>
              <a:gd name="connsiteY6" fmla="*/ 0 h 1349215"/>
              <a:gd name="connsiteX0" fmla="*/ 948375 w 1875876"/>
              <a:gd name="connsiteY0" fmla="*/ 0 h 1349215"/>
              <a:gd name="connsiteX1" fmla="*/ 1875876 w 1875876"/>
              <a:gd name="connsiteY1" fmla="*/ 401519 h 1349215"/>
              <a:gd name="connsiteX2" fmla="*/ 1604717 w 1875876"/>
              <a:gd name="connsiteY2" fmla="*/ 1234511 h 1349215"/>
              <a:gd name="connsiteX3" fmla="*/ 733263 w 1875876"/>
              <a:gd name="connsiteY3" fmla="*/ 1349215 h 1349215"/>
              <a:gd name="connsiteX4" fmla="*/ 0 w 1875876"/>
              <a:gd name="connsiteY4" fmla="*/ 886431 h 1349215"/>
              <a:gd name="connsiteX5" fmla="*/ 204673 w 1875876"/>
              <a:gd name="connsiteY5" fmla="*/ 181190 h 1349215"/>
              <a:gd name="connsiteX6" fmla="*/ 948375 w 1875876"/>
              <a:gd name="connsiteY6" fmla="*/ 0 h 1349215"/>
              <a:gd name="connsiteX0" fmla="*/ 948375 w 1812001"/>
              <a:gd name="connsiteY0" fmla="*/ 0 h 1349215"/>
              <a:gd name="connsiteX1" fmla="*/ 1812001 w 1812001"/>
              <a:gd name="connsiteY1" fmla="*/ 368278 h 1349215"/>
              <a:gd name="connsiteX2" fmla="*/ 1604717 w 1812001"/>
              <a:gd name="connsiteY2" fmla="*/ 1234511 h 1349215"/>
              <a:gd name="connsiteX3" fmla="*/ 733263 w 1812001"/>
              <a:gd name="connsiteY3" fmla="*/ 1349215 h 1349215"/>
              <a:gd name="connsiteX4" fmla="*/ 0 w 1812001"/>
              <a:gd name="connsiteY4" fmla="*/ 886431 h 1349215"/>
              <a:gd name="connsiteX5" fmla="*/ 204673 w 1812001"/>
              <a:gd name="connsiteY5" fmla="*/ 181190 h 1349215"/>
              <a:gd name="connsiteX6" fmla="*/ 948375 w 1812001"/>
              <a:gd name="connsiteY6" fmla="*/ 0 h 1349215"/>
              <a:gd name="connsiteX0" fmla="*/ 948375 w 1812001"/>
              <a:gd name="connsiteY0" fmla="*/ 0 h 1349215"/>
              <a:gd name="connsiteX1" fmla="*/ 1812001 w 1812001"/>
              <a:gd name="connsiteY1" fmla="*/ 368278 h 1349215"/>
              <a:gd name="connsiteX2" fmla="*/ 1668594 w 1812001"/>
              <a:gd name="connsiteY2" fmla="*/ 1267755 h 1349215"/>
              <a:gd name="connsiteX3" fmla="*/ 733263 w 1812001"/>
              <a:gd name="connsiteY3" fmla="*/ 1349215 h 1349215"/>
              <a:gd name="connsiteX4" fmla="*/ 0 w 1812001"/>
              <a:gd name="connsiteY4" fmla="*/ 886431 h 1349215"/>
              <a:gd name="connsiteX5" fmla="*/ 204673 w 1812001"/>
              <a:gd name="connsiteY5" fmla="*/ 181190 h 1349215"/>
              <a:gd name="connsiteX6" fmla="*/ 948375 w 1812001"/>
              <a:gd name="connsiteY6" fmla="*/ 0 h 1349215"/>
              <a:gd name="connsiteX0" fmla="*/ 948375 w 1812001"/>
              <a:gd name="connsiteY0" fmla="*/ 0 h 1315974"/>
              <a:gd name="connsiteX1" fmla="*/ 1812001 w 1812001"/>
              <a:gd name="connsiteY1" fmla="*/ 368278 h 1315974"/>
              <a:gd name="connsiteX2" fmla="*/ 1668594 w 1812001"/>
              <a:gd name="connsiteY2" fmla="*/ 1267755 h 1315974"/>
              <a:gd name="connsiteX3" fmla="*/ 669390 w 1812001"/>
              <a:gd name="connsiteY3" fmla="*/ 1315974 h 1315974"/>
              <a:gd name="connsiteX4" fmla="*/ 0 w 1812001"/>
              <a:gd name="connsiteY4" fmla="*/ 886431 h 1315974"/>
              <a:gd name="connsiteX5" fmla="*/ 204673 w 1812001"/>
              <a:gd name="connsiteY5" fmla="*/ 181190 h 1315974"/>
              <a:gd name="connsiteX6" fmla="*/ 948375 w 1812001"/>
              <a:gd name="connsiteY6" fmla="*/ 0 h 1315974"/>
              <a:gd name="connsiteX0" fmla="*/ 950983 w 1814609"/>
              <a:gd name="connsiteY0" fmla="*/ 0 h 1315974"/>
              <a:gd name="connsiteX1" fmla="*/ 1814609 w 1814609"/>
              <a:gd name="connsiteY1" fmla="*/ 368278 h 1315974"/>
              <a:gd name="connsiteX2" fmla="*/ 1671202 w 1814609"/>
              <a:gd name="connsiteY2" fmla="*/ 1267755 h 1315974"/>
              <a:gd name="connsiteX3" fmla="*/ 671998 w 1814609"/>
              <a:gd name="connsiteY3" fmla="*/ 1315974 h 1315974"/>
              <a:gd name="connsiteX4" fmla="*/ 0 w 1814609"/>
              <a:gd name="connsiteY4" fmla="*/ 1047424 h 1315974"/>
              <a:gd name="connsiteX5" fmla="*/ 207281 w 1814609"/>
              <a:gd name="connsiteY5" fmla="*/ 181190 h 1315974"/>
              <a:gd name="connsiteX6" fmla="*/ 950983 w 1814609"/>
              <a:gd name="connsiteY6" fmla="*/ 0 h 1315974"/>
              <a:gd name="connsiteX0" fmla="*/ 950983 w 1814609"/>
              <a:gd name="connsiteY0" fmla="*/ 0 h 1315974"/>
              <a:gd name="connsiteX1" fmla="*/ 1814609 w 1814609"/>
              <a:gd name="connsiteY1" fmla="*/ 368278 h 1315974"/>
              <a:gd name="connsiteX2" fmla="*/ 1671202 w 1814609"/>
              <a:gd name="connsiteY2" fmla="*/ 1267755 h 1315974"/>
              <a:gd name="connsiteX3" fmla="*/ 671998 w 1814609"/>
              <a:gd name="connsiteY3" fmla="*/ 1315974 h 1315974"/>
              <a:gd name="connsiteX4" fmla="*/ 0 w 1814609"/>
              <a:gd name="connsiteY4" fmla="*/ 1047424 h 1315974"/>
              <a:gd name="connsiteX5" fmla="*/ 240526 w 1814609"/>
              <a:gd name="connsiteY5" fmla="*/ 117314 h 1315974"/>
              <a:gd name="connsiteX6" fmla="*/ 950983 w 1814609"/>
              <a:gd name="connsiteY6" fmla="*/ 0 h 1315974"/>
              <a:gd name="connsiteX0" fmla="*/ 981616 w 1845242"/>
              <a:gd name="connsiteY0" fmla="*/ 0 h 1315974"/>
              <a:gd name="connsiteX1" fmla="*/ 1845242 w 1845242"/>
              <a:gd name="connsiteY1" fmla="*/ 368278 h 1315974"/>
              <a:gd name="connsiteX2" fmla="*/ 1701835 w 1845242"/>
              <a:gd name="connsiteY2" fmla="*/ 1267755 h 1315974"/>
              <a:gd name="connsiteX3" fmla="*/ 702631 w 1845242"/>
              <a:gd name="connsiteY3" fmla="*/ 1315974 h 1315974"/>
              <a:gd name="connsiteX4" fmla="*/ 0 w 1845242"/>
              <a:gd name="connsiteY4" fmla="*/ 950306 h 1315974"/>
              <a:gd name="connsiteX5" fmla="*/ 271159 w 1845242"/>
              <a:gd name="connsiteY5" fmla="*/ 117314 h 1315974"/>
              <a:gd name="connsiteX6" fmla="*/ 981616 w 1845242"/>
              <a:gd name="connsiteY6" fmla="*/ 0 h 1315974"/>
              <a:gd name="connsiteX0" fmla="*/ 981616 w 1845242"/>
              <a:gd name="connsiteY0" fmla="*/ 0 h 1315974"/>
              <a:gd name="connsiteX1" fmla="*/ 1845242 w 1845242"/>
              <a:gd name="connsiteY1" fmla="*/ 368278 h 1315974"/>
              <a:gd name="connsiteX2" fmla="*/ 1701835 w 1845242"/>
              <a:gd name="connsiteY2" fmla="*/ 1267755 h 1315974"/>
              <a:gd name="connsiteX3" fmla="*/ 702631 w 1845242"/>
              <a:gd name="connsiteY3" fmla="*/ 1315974 h 1315974"/>
              <a:gd name="connsiteX4" fmla="*/ 0 w 1845242"/>
              <a:gd name="connsiteY4" fmla="*/ 950306 h 1315974"/>
              <a:gd name="connsiteX5" fmla="*/ 237917 w 1845242"/>
              <a:gd name="connsiteY5" fmla="*/ 181189 h 1315974"/>
              <a:gd name="connsiteX6" fmla="*/ 981616 w 1845242"/>
              <a:gd name="connsiteY6" fmla="*/ 0 h 1315974"/>
              <a:gd name="connsiteX0" fmla="*/ 1142612 w 1845242"/>
              <a:gd name="connsiteY0" fmla="*/ 0 h 1313364"/>
              <a:gd name="connsiteX1" fmla="*/ 1845242 w 1845242"/>
              <a:gd name="connsiteY1" fmla="*/ 365668 h 1313364"/>
              <a:gd name="connsiteX2" fmla="*/ 1701835 w 1845242"/>
              <a:gd name="connsiteY2" fmla="*/ 1265145 h 1313364"/>
              <a:gd name="connsiteX3" fmla="*/ 702631 w 1845242"/>
              <a:gd name="connsiteY3" fmla="*/ 1313364 h 1313364"/>
              <a:gd name="connsiteX4" fmla="*/ 0 w 1845242"/>
              <a:gd name="connsiteY4" fmla="*/ 947696 h 1313364"/>
              <a:gd name="connsiteX5" fmla="*/ 237917 w 1845242"/>
              <a:gd name="connsiteY5" fmla="*/ 178579 h 1313364"/>
              <a:gd name="connsiteX6" fmla="*/ 1142612 w 1845242"/>
              <a:gd name="connsiteY6" fmla="*/ 0 h 1313364"/>
              <a:gd name="connsiteX0" fmla="*/ 1078736 w 1781366"/>
              <a:gd name="connsiteY0" fmla="*/ 0 h 1313364"/>
              <a:gd name="connsiteX1" fmla="*/ 1781366 w 1781366"/>
              <a:gd name="connsiteY1" fmla="*/ 365668 h 1313364"/>
              <a:gd name="connsiteX2" fmla="*/ 1637959 w 1781366"/>
              <a:gd name="connsiteY2" fmla="*/ 1265145 h 1313364"/>
              <a:gd name="connsiteX3" fmla="*/ 638755 w 1781366"/>
              <a:gd name="connsiteY3" fmla="*/ 1313364 h 1313364"/>
              <a:gd name="connsiteX4" fmla="*/ 0 w 1781366"/>
              <a:gd name="connsiteY4" fmla="*/ 980938 h 1313364"/>
              <a:gd name="connsiteX5" fmla="*/ 174041 w 1781366"/>
              <a:gd name="connsiteY5" fmla="*/ 178579 h 1313364"/>
              <a:gd name="connsiteX6" fmla="*/ 1078736 w 1781366"/>
              <a:gd name="connsiteY6" fmla="*/ 0 h 1313364"/>
              <a:gd name="connsiteX0" fmla="*/ 1078736 w 1781366"/>
              <a:gd name="connsiteY0" fmla="*/ 0 h 1318582"/>
              <a:gd name="connsiteX1" fmla="*/ 1781366 w 1781366"/>
              <a:gd name="connsiteY1" fmla="*/ 365668 h 1318582"/>
              <a:gd name="connsiteX2" fmla="*/ 1637959 w 1781366"/>
              <a:gd name="connsiteY2" fmla="*/ 1265145 h 1318582"/>
              <a:gd name="connsiteX3" fmla="*/ 960743 w 1781366"/>
              <a:gd name="connsiteY3" fmla="*/ 1318582 h 1318582"/>
              <a:gd name="connsiteX4" fmla="*/ 0 w 1781366"/>
              <a:gd name="connsiteY4" fmla="*/ 980938 h 1318582"/>
              <a:gd name="connsiteX5" fmla="*/ 174041 w 1781366"/>
              <a:gd name="connsiteY5" fmla="*/ 178579 h 1318582"/>
              <a:gd name="connsiteX6" fmla="*/ 1078736 w 1781366"/>
              <a:gd name="connsiteY6" fmla="*/ 0 h 1318582"/>
              <a:gd name="connsiteX0" fmla="*/ 1014860 w 1717490"/>
              <a:gd name="connsiteY0" fmla="*/ 0 h 1318582"/>
              <a:gd name="connsiteX1" fmla="*/ 1717490 w 1717490"/>
              <a:gd name="connsiteY1" fmla="*/ 365668 h 1318582"/>
              <a:gd name="connsiteX2" fmla="*/ 1574083 w 1717490"/>
              <a:gd name="connsiteY2" fmla="*/ 1265145 h 1318582"/>
              <a:gd name="connsiteX3" fmla="*/ 896867 w 1717490"/>
              <a:gd name="connsiteY3" fmla="*/ 1318582 h 1318582"/>
              <a:gd name="connsiteX4" fmla="*/ 0 w 1717490"/>
              <a:gd name="connsiteY4" fmla="*/ 1014181 h 1318582"/>
              <a:gd name="connsiteX5" fmla="*/ 110165 w 1717490"/>
              <a:gd name="connsiteY5" fmla="*/ 178579 h 1318582"/>
              <a:gd name="connsiteX6" fmla="*/ 1014860 w 1717490"/>
              <a:gd name="connsiteY6" fmla="*/ 0 h 1318582"/>
              <a:gd name="connsiteX0" fmla="*/ 1078735 w 1781365"/>
              <a:gd name="connsiteY0" fmla="*/ 0 h 1318582"/>
              <a:gd name="connsiteX1" fmla="*/ 1781365 w 1781365"/>
              <a:gd name="connsiteY1" fmla="*/ 365668 h 1318582"/>
              <a:gd name="connsiteX2" fmla="*/ 1637958 w 1781365"/>
              <a:gd name="connsiteY2" fmla="*/ 1265145 h 1318582"/>
              <a:gd name="connsiteX3" fmla="*/ 960742 w 1781365"/>
              <a:gd name="connsiteY3" fmla="*/ 1318582 h 1318582"/>
              <a:gd name="connsiteX4" fmla="*/ 0 w 1781365"/>
              <a:gd name="connsiteY4" fmla="*/ 980938 h 1318582"/>
              <a:gd name="connsiteX5" fmla="*/ 174040 w 1781365"/>
              <a:gd name="connsiteY5" fmla="*/ 178579 h 1318582"/>
              <a:gd name="connsiteX6" fmla="*/ 1078735 w 1781365"/>
              <a:gd name="connsiteY6" fmla="*/ 0 h 1318582"/>
              <a:gd name="connsiteX0" fmla="*/ 1173243 w 1875873"/>
              <a:gd name="connsiteY0" fmla="*/ 0 h 1318582"/>
              <a:gd name="connsiteX1" fmla="*/ 1875873 w 1875873"/>
              <a:gd name="connsiteY1" fmla="*/ 365668 h 1318582"/>
              <a:gd name="connsiteX2" fmla="*/ 1732466 w 1875873"/>
              <a:gd name="connsiteY2" fmla="*/ 1265145 h 1318582"/>
              <a:gd name="connsiteX3" fmla="*/ 1055250 w 1875873"/>
              <a:gd name="connsiteY3" fmla="*/ 1318582 h 1318582"/>
              <a:gd name="connsiteX4" fmla="*/ 0 w 1875873"/>
              <a:gd name="connsiteY4" fmla="*/ 850578 h 1318582"/>
              <a:gd name="connsiteX5" fmla="*/ 268548 w 1875873"/>
              <a:gd name="connsiteY5" fmla="*/ 178579 h 1318582"/>
              <a:gd name="connsiteX6" fmla="*/ 1173243 w 1875873"/>
              <a:gd name="connsiteY6" fmla="*/ 0 h 1318582"/>
              <a:gd name="connsiteX0" fmla="*/ 1173243 w 1875873"/>
              <a:gd name="connsiteY0" fmla="*/ 0 h 1315973"/>
              <a:gd name="connsiteX1" fmla="*/ 1875873 w 1875873"/>
              <a:gd name="connsiteY1" fmla="*/ 365668 h 1315973"/>
              <a:gd name="connsiteX2" fmla="*/ 1732466 w 1875873"/>
              <a:gd name="connsiteY2" fmla="*/ 1265145 h 1315973"/>
              <a:gd name="connsiteX3" fmla="*/ 894258 w 1875873"/>
              <a:gd name="connsiteY3" fmla="*/ 1315973 h 1315973"/>
              <a:gd name="connsiteX4" fmla="*/ 0 w 1875873"/>
              <a:gd name="connsiteY4" fmla="*/ 850578 h 1315973"/>
              <a:gd name="connsiteX5" fmla="*/ 268548 w 1875873"/>
              <a:gd name="connsiteY5" fmla="*/ 178579 h 1315973"/>
              <a:gd name="connsiteX6" fmla="*/ 1173243 w 1875873"/>
              <a:gd name="connsiteY6" fmla="*/ 0 h 1315973"/>
              <a:gd name="connsiteX0" fmla="*/ 1206486 w 1909116"/>
              <a:gd name="connsiteY0" fmla="*/ 0 h 1315973"/>
              <a:gd name="connsiteX1" fmla="*/ 1909116 w 1909116"/>
              <a:gd name="connsiteY1" fmla="*/ 365668 h 1315973"/>
              <a:gd name="connsiteX2" fmla="*/ 1765709 w 1909116"/>
              <a:gd name="connsiteY2" fmla="*/ 1265145 h 1315973"/>
              <a:gd name="connsiteX3" fmla="*/ 927501 w 1909116"/>
              <a:gd name="connsiteY3" fmla="*/ 1315973 h 1315973"/>
              <a:gd name="connsiteX4" fmla="*/ 0 w 1909116"/>
              <a:gd name="connsiteY4" fmla="*/ 914453 h 1315973"/>
              <a:gd name="connsiteX5" fmla="*/ 301791 w 1909116"/>
              <a:gd name="connsiteY5" fmla="*/ 178579 h 1315973"/>
              <a:gd name="connsiteX6" fmla="*/ 1206486 w 1909116"/>
              <a:gd name="connsiteY6" fmla="*/ 0 h 1315973"/>
              <a:gd name="connsiteX0" fmla="*/ 1206486 w 1909116"/>
              <a:gd name="connsiteY0" fmla="*/ 0 h 1315973"/>
              <a:gd name="connsiteX1" fmla="*/ 1909116 w 1909116"/>
              <a:gd name="connsiteY1" fmla="*/ 365668 h 1315973"/>
              <a:gd name="connsiteX2" fmla="*/ 1765709 w 1909116"/>
              <a:gd name="connsiteY2" fmla="*/ 1265145 h 1315973"/>
              <a:gd name="connsiteX3" fmla="*/ 927501 w 1909116"/>
              <a:gd name="connsiteY3" fmla="*/ 1315973 h 1315973"/>
              <a:gd name="connsiteX4" fmla="*/ 0 w 1909116"/>
              <a:gd name="connsiteY4" fmla="*/ 914453 h 1315973"/>
              <a:gd name="connsiteX5" fmla="*/ 204673 w 1909116"/>
              <a:gd name="connsiteY5" fmla="*/ 209213 h 1315973"/>
              <a:gd name="connsiteX6" fmla="*/ 1206486 w 1909116"/>
              <a:gd name="connsiteY6" fmla="*/ 0 h 1315973"/>
              <a:gd name="connsiteX0" fmla="*/ 1142611 w 1909116"/>
              <a:gd name="connsiteY0" fmla="*/ 0 h 1349215"/>
              <a:gd name="connsiteX1" fmla="*/ 1909116 w 1909116"/>
              <a:gd name="connsiteY1" fmla="*/ 398910 h 1349215"/>
              <a:gd name="connsiteX2" fmla="*/ 1765709 w 1909116"/>
              <a:gd name="connsiteY2" fmla="*/ 1298387 h 1349215"/>
              <a:gd name="connsiteX3" fmla="*/ 927501 w 1909116"/>
              <a:gd name="connsiteY3" fmla="*/ 1349215 h 1349215"/>
              <a:gd name="connsiteX4" fmla="*/ 0 w 1909116"/>
              <a:gd name="connsiteY4" fmla="*/ 947695 h 1349215"/>
              <a:gd name="connsiteX5" fmla="*/ 204673 w 1909116"/>
              <a:gd name="connsiteY5" fmla="*/ 242455 h 1349215"/>
              <a:gd name="connsiteX6" fmla="*/ 1142611 w 1909116"/>
              <a:gd name="connsiteY6" fmla="*/ 0 h 1349215"/>
              <a:gd name="connsiteX0" fmla="*/ 1109369 w 1909116"/>
              <a:gd name="connsiteY0" fmla="*/ 0 h 1285339"/>
              <a:gd name="connsiteX1" fmla="*/ 1909116 w 1909116"/>
              <a:gd name="connsiteY1" fmla="*/ 335034 h 1285339"/>
              <a:gd name="connsiteX2" fmla="*/ 1765709 w 1909116"/>
              <a:gd name="connsiteY2" fmla="*/ 1234511 h 1285339"/>
              <a:gd name="connsiteX3" fmla="*/ 927501 w 1909116"/>
              <a:gd name="connsiteY3" fmla="*/ 1285339 h 1285339"/>
              <a:gd name="connsiteX4" fmla="*/ 0 w 1909116"/>
              <a:gd name="connsiteY4" fmla="*/ 883819 h 1285339"/>
              <a:gd name="connsiteX5" fmla="*/ 204673 w 1909116"/>
              <a:gd name="connsiteY5" fmla="*/ 178579 h 1285339"/>
              <a:gd name="connsiteX6" fmla="*/ 1109369 w 1909116"/>
              <a:gd name="connsiteY6" fmla="*/ 0 h 1285339"/>
              <a:gd name="connsiteX0" fmla="*/ 1109369 w 1909116"/>
              <a:gd name="connsiteY0" fmla="*/ 0 h 1285339"/>
              <a:gd name="connsiteX1" fmla="*/ 1909116 w 1909116"/>
              <a:gd name="connsiteY1" fmla="*/ 335034 h 1285339"/>
              <a:gd name="connsiteX2" fmla="*/ 1765709 w 1909116"/>
              <a:gd name="connsiteY2" fmla="*/ 1234511 h 1285339"/>
              <a:gd name="connsiteX3" fmla="*/ 927501 w 1909116"/>
              <a:gd name="connsiteY3" fmla="*/ 1285339 h 1285339"/>
              <a:gd name="connsiteX4" fmla="*/ 0 w 1909116"/>
              <a:gd name="connsiteY4" fmla="*/ 883819 h 1285339"/>
              <a:gd name="connsiteX5" fmla="*/ 237916 w 1909116"/>
              <a:gd name="connsiteY5" fmla="*/ 114702 h 1285339"/>
              <a:gd name="connsiteX6" fmla="*/ 1109369 w 1909116"/>
              <a:gd name="connsiteY6" fmla="*/ 0 h 1285339"/>
              <a:gd name="connsiteX0" fmla="*/ 1045494 w 1845241"/>
              <a:gd name="connsiteY0" fmla="*/ 0 h 1285339"/>
              <a:gd name="connsiteX1" fmla="*/ 1845241 w 1845241"/>
              <a:gd name="connsiteY1" fmla="*/ 335034 h 1285339"/>
              <a:gd name="connsiteX2" fmla="*/ 1701834 w 1845241"/>
              <a:gd name="connsiteY2" fmla="*/ 1234511 h 1285339"/>
              <a:gd name="connsiteX3" fmla="*/ 863626 w 1845241"/>
              <a:gd name="connsiteY3" fmla="*/ 1285339 h 1285339"/>
              <a:gd name="connsiteX4" fmla="*/ 0 w 1845241"/>
              <a:gd name="connsiteY4" fmla="*/ 917062 h 1285339"/>
              <a:gd name="connsiteX5" fmla="*/ 174041 w 1845241"/>
              <a:gd name="connsiteY5" fmla="*/ 114702 h 1285339"/>
              <a:gd name="connsiteX6" fmla="*/ 1045494 w 1845241"/>
              <a:gd name="connsiteY6" fmla="*/ 0 h 1285339"/>
              <a:gd name="connsiteX0" fmla="*/ 1045494 w 1845241"/>
              <a:gd name="connsiteY0" fmla="*/ 0 h 1285339"/>
              <a:gd name="connsiteX1" fmla="*/ 1845241 w 1845241"/>
              <a:gd name="connsiteY1" fmla="*/ 335034 h 1285339"/>
              <a:gd name="connsiteX2" fmla="*/ 1701834 w 1845241"/>
              <a:gd name="connsiteY2" fmla="*/ 1234511 h 1285339"/>
              <a:gd name="connsiteX3" fmla="*/ 863626 w 1845241"/>
              <a:gd name="connsiteY3" fmla="*/ 1285339 h 1285339"/>
              <a:gd name="connsiteX4" fmla="*/ 0 w 1845241"/>
              <a:gd name="connsiteY4" fmla="*/ 917062 h 1285339"/>
              <a:gd name="connsiteX5" fmla="*/ 237916 w 1845241"/>
              <a:gd name="connsiteY5" fmla="*/ 147946 h 1285339"/>
              <a:gd name="connsiteX6" fmla="*/ 1045494 w 1845241"/>
              <a:gd name="connsiteY6" fmla="*/ 0 h 1285339"/>
              <a:gd name="connsiteX0" fmla="*/ 1045494 w 1845241"/>
              <a:gd name="connsiteY0" fmla="*/ 0 h 1285339"/>
              <a:gd name="connsiteX1" fmla="*/ 1845241 w 1845241"/>
              <a:gd name="connsiteY1" fmla="*/ 335034 h 1285339"/>
              <a:gd name="connsiteX2" fmla="*/ 1701834 w 1845241"/>
              <a:gd name="connsiteY2" fmla="*/ 1234511 h 1285339"/>
              <a:gd name="connsiteX3" fmla="*/ 863626 w 1845241"/>
              <a:gd name="connsiteY3" fmla="*/ 1285339 h 1285339"/>
              <a:gd name="connsiteX4" fmla="*/ 0 w 1845241"/>
              <a:gd name="connsiteY4" fmla="*/ 917062 h 1285339"/>
              <a:gd name="connsiteX5" fmla="*/ 271159 w 1845241"/>
              <a:gd name="connsiteY5" fmla="*/ 84070 h 1285339"/>
              <a:gd name="connsiteX6" fmla="*/ 1045494 w 1845241"/>
              <a:gd name="connsiteY6" fmla="*/ 0 h 1285339"/>
              <a:gd name="connsiteX0" fmla="*/ 1045494 w 1845241"/>
              <a:gd name="connsiteY0" fmla="*/ 0 h 1285339"/>
              <a:gd name="connsiteX1" fmla="*/ 1845241 w 1845241"/>
              <a:gd name="connsiteY1" fmla="*/ 335034 h 1285339"/>
              <a:gd name="connsiteX2" fmla="*/ 1701834 w 1845241"/>
              <a:gd name="connsiteY2" fmla="*/ 1234511 h 1285339"/>
              <a:gd name="connsiteX3" fmla="*/ 863626 w 1845241"/>
              <a:gd name="connsiteY3" fmla="*/ 1285339 h 1285339"/>
              <a:gd name="connsiteX4" fmla="*/ 0 w 1845241"/>
              <a:gd name="connsiteY4" fmla="*/ 917062 h 1285339"/>
              <a:gd name="connsiteX5" fmla="*/ 304401 w 1845241"/>
              <a:gd name="connsiteY5" fmla="*/ 20195 h 1285339"/>
              <a:gd name="connsiteX6" fmla="*/ 1045494 w 1845241"/>
              <a:gd name="connsiteY6" fmla="*/ 0 h 1285339"/>
              <a:gd name="connsiteX0" fmla="*/ 1045494 w 1845241"/>
              <a:gd name="connsiteY0" fmla="*/ 0 h 1285339"/>
              <a:gd name="connsiteX1" fmla="*/ 1845241 w 1845241"/>
              <a:gd name="connsiteY1" fmla="*/ 335034 h 1285339"/>
              <a:gd name="connsiteX2" fmla="*/ 1701834 w 1845241"/>
              <a:gd name="connsiteY2" fmla="*/ 1234511 h 1285339"/>
              <a:gd name="connsiteX3" fmla="*/ 863626 w 1845241"/>
              <a:gd name="connsiteY3" fmla="*/ 1285339 h 1285339"/>
              <a:gd name="connsiteX4" fmla="*/ 0 w 1845241"/>
              <a:gd name="connsiteY4" fmla="*/ 917062 h 1285339"/>
              <a:gd name="connsiteX5" fmla="*/ 304401 w 1845241"/>
              <a:gd name="connsiteY5" fmla="*/ 20195 h 1285339"/>
              <a:gd name="connsiteX6" fmla="*/ 1045494 w 1845241"/>
              <a:gd name="connsiteY6" fmla="*/ 0 h 1285339"/>
              <a:gd name="connsiteX0" fmla="*/ 981619 w 1781366"/>
              <a:gd name="connsiteY0" fmla="*/ 0 h 1285339"/>
              <a:gd name="connsiteX1" fmla="*/ 1781366 w 1781366"/>
              <a:gd name="connsiteY1" fmla="*/ 335034 h 1285339"/>
              <a:gd name="connsiteX2" fmla="*/ 1637959 w 1781366"/>
              <a:gd name="connsiteY2" fmla="*/ 1234511 h 1285339"/>
              <a:gd name="connsiteX3" fmla="*/ 799751 w 1781366"/>
              <a:gd name="connsiteY3" fmla="*/ 1285339 h 1285339"/>
              <a:gd name="connsiteX4" fmla="*/ 0 w 1781366"/>
              <a:gd name="connsiteY4" fmla="*/ 950305 h 1285339"/>
              <a:gd name="connsiteX5" fmla="*/ 240526 w 1781366"/>
              <a:gd name="connsiteY5" fmla="*/ 20195 h 1285339"/>
              <a:gd name="connsiteX6" fmla="*/ 981619 w 1781366"/>
              <a:gd name="connsiteY6" fmla="*/ 0 h 1285339"/>
              <a:gd name="connsiteX0" fmla="*/ 981619 w 1781366"/>
              <a:gd name="connsiteY0" fmla="*/ 0 h 1285339"/>
              <a:gd name="connsiteX1" fmla="*/ 1781366 w 1781366"/>
              <a:gd name="connsiteY1" fmla="*/ 335034 h 1285339"/>
              <a:gd name="connsiteX2" fmla="*/ 1637959 w 1781366"/>
              <a:gd name="connsiteY2" fmla="*/ 1234511 h 1285339"/>
              <a:gd name="connsiteX3" fmla="*/ 799751 w 1781366"/>
              <a:gd name="connsiteY3" fmla="*/ 1285339 h 1285339"/>
              <a:gd name="connsiteX4" fmla="*/ 0 w 1781366"/>
              <a:gd name="connsiteY4" fmla="*/ 950305 h 1285339"/>
              <a:gd name="connsiteX5" fmla="*/ 207283 w 1781366"/>
              <a:gd name="connsiteY5" fmla="*/ 84070 h 1285339"/>
              <a:gd name="connsiteX6" fmla="*/ 981619 w 1781366"/>
              <a:gd name="connsiteY6" fmla="*/ 0 h 1285339"/>
              <a:gd name="connsiteX0" fmla="*/ 981619 w 1781366"/>
              <a:gd name="connsiteY0" fmla="*/ 0 h 1318581"/>
              <a:gd name="connsiteX1" fmla="*/ 1781366 w 1781366"/>
              <a:gd name="connsiteY1" fmla="*/ 335034 h 1318581"/>
              <a:gd name="connsiteX2" fmla="*/ 1637959 w 1781366"/>
              <a:gd name="connsiteY2" fmla="*/ 1234511 h 1318581"/>
              <a:gd name="connsiteX3" fmla="*/ 863624 w 1781366"/>
              <a:gd name="connsiteY3" fmla="*/ 1318581 h 1318581"/>
              <a:gd name="connsiteX4" fmla="*/ 0 w 1781366"/>
              <a:gd name="connsiteY4" fmla="*/ 950305 h 1318581"/>
              <a:gd name="connsiteX5" fmla="*/ 207283 w 1781366"/>
              <a:gd name="connsiteY5" fmla="*/ 84070 h 1318581"/>
              <a:gd name="connsiteX6" fmla="*/ 981619 w 1781366"/>
              <a:gd name="connsiteY6" fmla="*/ 0 h 1318581"/>
              <a:gd name="connsiteX0" fmla="*/ 1014862 w 1814609"/>
              <a:gd name="connsiteY0" fmla="*/ 0 h 1318581"/>
              <a:gd name="connsiteX1" fmla="*/ 1814609 w 1814609"/>
              <a:gd name="connsiteY1" fmla="*/ 335034 h 1318581"/>
              <a:gd name="connsiteX2" fmla="*/ 1671202 w 1814609"/>
              <a:gd name="connsiteY2" fmla="*/ 1234511 h 1318581"/>
              <a:gd name="connsiteX3" fmla="*/ 896867 w 1814609"/>
              <a:gd name="connsiteY3" fmla="*/ 1318581 h 1318581"/>
              <a:gd name="connsiteX4" fmla="*/ 0 w 1814609"/>
              <a:gd name="connsiteY4" fmla="*/ 1014180 h 1318581"/>
              <a:gd name="connsiteX5" fmla="*/ 240526 w 1814609"/>
              <a:gd name="connsiteY5" fmla="*/ 84070 h 1318581"/>
              <a:gd name="connsiteX6" fmla="*/ 1014862 w 1814609"/>
              <a:gd name="connsiteY6" fmla="*/ 0 h 1318581"/>
              <a:gd name="connsiteX0" fmla="*/ 981620 w 1781367"/>
              <a:gd name="connsiteY0" fmla="*/ 0 h 1318581"/>
              <a:gd name="connsiteX1" fmla="*/ 1781367 w 1781367"/>
              <a:gd name="connsiteY1" fmla="*/ 335034 h 1318581"/>
              <a:gd name="connsiteX2" fmla="*/ 1637960 w 1781367"/>
              <a:gd name="connsiteY2" fmla="*/ 1234511 h 1318581"/>
              <a:gd name="connsiteX3" fmla="*/ 863625 w 1781367"/>
              <a:gd name="connsiteY3" fmla="*/ 1318581 h 1318581"/>
              <a:gd name="connsiteX4" fmla="*/ 0 w 1781367"/>
              <a:gd name="connsiteY4" fmla="*/ 950305 h 1318581"/>
              <a:gd name="connsiteX5" fmla="*/ 207284 w 1781367"/>
              <a:gd name="connsiteY5" fmla="*/ 84070 h 1318581"/>
              <a:gd name="connsiteX6" fmla="*/ 981620 w 1781367"/>
              <a:gd name="connsiteY6" fmla="*/ 0 h 1318581"/>
              <a:gd name="connsiteX0" fmla="*/ 981620 w 1781367"/>
              <a:gd name="connsiteY0" fmla="*/ 0 h 1318581"/>
              <a:gd name="connsiteX1" fmla="*/ 1781367 w 1781367"/>
              <a:gd name="connsiteY1" fmla="*/ 335034 h 1318581"/>
              <a:gd name="connsiteX2" fmla="*/ 1637960 w 1781367"/>
              <a:gd name="connsiteY2" fmla="*/ 1234511 h 1318581"/>
              <a:gd name="connsiteX3" fmla="*/ 863625 w 1781367"/>
              <a:gd name="connsiteY3" fmla="*/ 1318581 h 1318581"/>
              <a:gd name="connsiteX4" fmla="*/ 0 w 1781367"/>
              <a:gd name="connsiteY4" fmla="*/ 950305 h 1318581"/>
              <a:gd name="connsiteX5" fmla="*/ 271159 w 1781367"/>
              <a:gd name="connsiteY5" fmla="*/ 117314 h 1318581"/>
              <a:gd name="connsiteX6" fmla="*/ 981620 w 1781367"/>
              <a:gd name="connsiteY6" fmla="*/ 0 h 1318581"/>
              <a:gd name="connsiteX0" fmla="*/ 919422 w 1719169"/>
              <a:gd name="connsiteY0" fmla="*/ 0 h 1318581"/>
              <a:gd name="connsiteX1" fmla="*/ 1719169 w 1719169"/>
              <a:gd name="connsiteY1" fmla="*/ 335034 h 1318581"/>
              <a:gd name="connsiteX2" fmla="*/ 1575762 w 1719169"/>
              <a:gd name="connsiteY2" fmla="*/ 1234511 h 1318581"/>
              <a:gd name="connsiteX3" fmla="*/ 801427 w 1719169"/>
              <a:gd name="connsiteY3" fmla="*/ 1318581 h 1318581"/>
              <a:gd name="connsiteX4" fmla="*/ 0 w 1719169"/>
              <a:gd name="connsiteY4" fmla="*/ 972344 h 1318581"/>
              <a:gd name="connsiteX5" fmla="*/ 208961 w 1719169"/>
              <a:gd name="connsiteY5" fmla="*/ 117314 h 1318581"/>
              <a:gd name="connsiteX6" fmla="*/ 919422 w 1719169"/>
              <a:gd name="connsiteY6" fmla="*/ 0 h 1318581"/>
              <a:gd name="connsiteX0" fmla="*/ 820625 w 1719169"/>
              <a:gd name="connsiteY0" fmla="*/ 0 h 1299151"/>
              <a:gd name="connsiteX1" fmla="*/ 1719169 w 1719169"/>
              <a:gd name="connsiteY1" fmla="*/ 315604 h 1299151"/>
              <a:gd name="connsiteX2" fmla="*/ 1575762 w 1719169"/>
              <a:gd name="connsiteY2" fmla="*/ 1215081 h 1299151"/>
              <a:gd name="connsiteX3" fmla="*/ 801427 w 1719169"/>
              <a:gd name="connsiteY3" fmla="*/ 1299151 h 1299151"/>
              <a:gd name="connsiteX4" fmla="*/ 0 w 1719169"/>
              <a:gd name="connsiteY4" fmla="*/ 952914 h 1299151"/>
              <a:gd name="connsiteX5" fmla="*/ 208961 w 1719169"/>
              <a:gd name="connsiteY5" fmla="*/ 97884 h 1299151"/>
              <a:gd name="connsiteX6" fmla="*/ 820625 w 1719169"/>
              <a:gd name="connsiteY6" fmla="*/ 0 h 1299151"/>
              <a:gd name="connsiteX0" fmla="*/ 820625 w 1719169"/>
              <a:gd name="connsiteY0" fmla="*/ 0 h 1257316"/>
              <a:gd name="connsiteX1" fmla="*/ 1719169 w 1719169"/>
              <a:gd name="connsiteY1" fmla="*/ 315604 h 1257316"/>
              <a:gd name="connsiteX2" fmla="*/ 1575762 w 1719169"/>
              <a:gd name="connsiteY2" fmla="*/ 1215081 h 1257316"/>
              <a:gd name="connsiteX3" fmla="*/ 896867 w 1719169"/>
              <a:gd name="connsiteY3" fmla="*/ 1257316 h 1257316"/>
              <a:gd name="connsiteX4" fmla="*/ 0 w 1719169"/>
              <a:gd name="connsiteY4" fmla="*/ 952914 h 1257316"/>
              <a:gd name="connsiteX5" fmla="*/ 208961 w 1719169"/>
              <a:gd name="connsiteY5" fmla="*/ 97884 h 1257316"/>
              <a:gd name="connsiteX6" fmla="*/ 820625 w 1719169"/>
              <a:gd name="connsiteY6" fmla="*/ 0 h 1257316"/>
              <a:gd name="connsiteX0" fmla="*/ 820625 w 1719169"/>
              <a:gd name="connsiteY0" fmla="*/ 0 h 1257316"/>
              <a:gd name="connsiteX1" fmla="*/ 1719169 w 1719169"/>
              <a:gd name="connsiteY1" fmla="*/ 315604 h 1257316"/>
              <a:gd name="connsiteX2" fmla="*/ 1637961 w 1719169"/>
              <a:gd name="connsiteY2" fmla="*/ 1237120 h 1257316"/>
              <a:gd name="connsiteX3" fmla="*/ 896867 w 1719169"/>
              <a:gd name="connsiteY3" fmla="*/ 1257316 h 1257316"/>
              <a:gd name="connsiteX4" fmla="*/ 0 w 1719169"/>
              <a:gd name="connsiteY4" fmla="*/ 952914 h 1257316"/>
              <a:gd name="connsiteX5" fmla="*/ 208961 w 1719169"/>
              <a:gd name="connsiteY5" fmla="*/ 97884 h 1257316"/>
              <a:gd name="connsiteX6" fmla="*/ 820625 w 1719169"/>
              <a:gd name="connsiteY6" fmla="*/ 0 h 1257316"/>
              <a:gd name="connsiteX0" fmla="*/ 1270363 w 2168907"/>
              <a:gd name="connsiteY0" fmla="*/ 0 h 1257316"/>
              <a:gd name="connsiteX1" fmla="*/ 2168907 w 2168907"/>
              <a:gd name="connsiteY1" fmla="*/ 315604 h 1257316"/>
              <a:gd name="connsiteX2" fmla="*/ 2087699 w 2168907"/>
              <a:gd name="connsiteY2" fmla="*/ 1237120 h 1257316"/>
              <a:gd name="connsiteX3" fmla="*/ 1346605 w 2168907"/>
              <a:gd name="connsiteY3" fmla="*/ 1257316 h 1257316"/>
              <a:gd name="connsiteX4" fmla="*/ 0 w 2168907"/>
              <a:gd name="connsiteY4" fmla="*/ 881210 h 1257316"/>
              <a:gd name="connsiteX5" fmla="*/ 658699 w 2168907"/>
              <a:gd name="connsiteY5" fmla="*/ 97884 h 1257316"/>
              <a:gd name="connsiteX6" fmla="*/ 1270363 w 2168907"/>
              <a:gd name="connsiteY6" fmla="*/ 0 h 1257316"/>
              <a:gd name="connsiteX0" fmla="*/ 1270363 w 2168907"/>
              <a:gd name="connsiteY0" fmla="*/ 115385 h 1372701"/>
              <a:gd name="connsiteX1" fmla="*/ 2168907 w 2168907"/>
              <a:gd name="connsiteY1" fmla="*/ 430989 h 1372701"/>
              <a:gd name="connsiteX2" fmla="*/ 2087699 w 2168907"/>
              <a:gd name="connsiteY2" fmla="*/ 1352505 h 1372701"/>
              <a:gd name="connsiteX3" fmla="*/ 1346605 w 2168907"/>
              <a:gd name="connsiteY3" fmla="*/ 1372701 h 1372701"/>
              <a:gd name="connsiteX4" fmla="*/ 0 w 2168907"/>
              <a:gd name="connsiteY4" fmla="*/ 996595 h 1372701"/>
              <a:gd name="connsiteX5" fmla="*/ 112775 w 2168907"/>
              <a:gd name="connsiteY5" fmla="*/ 0 h 1372701"/>
              <a:gd name="connsiteX6" fmla="*/ 1270363 w 2168907"/>
              <a:gd name="connsiteY6" fmla="*/ 115385 h 1372701"/>
              <a:gd name="connsiteX0" fmla="*/ 1270363 w 2238255"/>
              <a:gd name="connsiteY0" fmla="*/ 115385 h 1999090"/>
              <a:gd name="connsiteX1" fmla="*/ 2168907 w 2238255"/>
              <a:gd name="connsiteY1" fmla="*/ 430989 h 1999090"/>
              <a:gd name="connsiteX2" fmla="*/ 2238255 w 2238255"/>
              <a:gd name="connsiteY2" fmla="*/ 1999090 h 1999090"/>
              <a:gd name="connsiteX3" fmla="*/ 1346605 w 2238255"/>
              <a:gd name="connsiteY3" fmla="*/ 1372701 h 1999090"/>
              <a:gd name="connsiteX4" fmla="*/ 0 w 2238255"/>
              <a:gd name="connsiteY4" fmla="*/ 996595 h 1999090"/>
              <a:gd name="connsiteX5" fmla="*/ 112775 w 2238255"/>
              <a:gd name="connsiteY5" fmla="*/ 0 h 1999090"/>
              <a:gd name="connsiteX6" fmla="*/ 1270363 w 2238255"/>
              <a:gd name="connsiteY6" fmla="*/ 115385 h 1999090"/>
              <a:gd name="connsiteX0" fmla="*/ 1270363 w 2238255"/>
              <a:gd name="connsiteY0" fmla="*/ 115385 h 1999090"/>
              <a:gd name="connsiteX1" fmla="*/ 2168907 w 2238255"/>
              <a:gd name="connsiteY1" fmla="*/ 430989 h 1999090"/>
              <a:gd name="connsiteX2" fmla="*/ 2238255 w 2238255"/>
              <a:gd name="connsiteY2" fmla="*/ 1999090 h 1999090"/>
              <a:gd name="connsiteX3" fmla="*/ 1466530 w 2238255"/>
              <a:gd name="connsiteY3" fmla="*/ 1922166 h 1999090"/>
              <a:gd name="connsiteX4" fmla="*/ 0 w 2238255"/>
              <a:gd name="connsiteY4" fmla="*/ 996595 h 1999090"/>
              <a:gd name="connsiteX5" fmla="*/ 112775 w 2238255"/>
              <a:gd name="connsiteY5" fmla="*/ 0 h 1999090"/>
              <a:gd name="connsiteX6" fmla="*/ 1270363 w 2238255"/>
              <a:gd name="connsiteY6" fmla="*/ 115385 h 1999090"/>
              <a:gd name="connsiteX0" fmla="*/ 1270363 w 2992395"/>
              <a:gd name="connsiteY0" fmla="*/ 115385 h 1999090"/>
              <a:gd name="connsiteX1" fmla="*/ 2992395 w 2992395"/>
              <a:gd name="connsiteY1" fmla="*/ 1173926 h 1999090"/>
              <a:gd name="connsiteX2" fmla="*/ 2238255 w 2992395"/>
              <a:gd name="connsiteY2" fmla="*/ 1999090 h 1999090"/>
              <a:gd name="connsiteX3" fmla="*/ 1466530 w 2992395"/>
              <a:gd name="connsiteY3" fmla="*/ 1922166 h 1999090"/>
              <a:gd name="connsiteX4" fmla="*/ 0 w 2992395"/>
              <a:gd name="connsiteY4" fmla="*/ 996595 h 1999090"/>
              <a:gd name="connsiteX5" fmla="*/ 112775 w 2992395"/>
              <a:gd name="connsiteY5" fmla="*/ 0 h 1999090"/>
              <a:gd name="connsiteX6" fmla="*/ 1270363 w 2992395"/>
              <a:gd name="connsiteY6" fmla="*/ 115385 h 1999090"/>
              <a:gd name="connsiteX0" fmla="*/ 2172451 w 2992395"/>
              <a:gd name="connsiteY0" fmla="*/ 97798 h 1999090"/>
              <a:gd name="connsiteX1" fmla="*/ 2992395 w 2992395"/>
              <a:gd name="connsiteY1" fmla="*/ 1173926 h 1999090"/>
              <a:gd name="connsiteX2" fmla="*/ 2238255 w 2992395"/>
              <a:gd name="connsiteY2" fmla="*/ 1999090 h 1999090"/>
              <a:gd name="connsiteX3" fmla="*/ 1466530 w 2992395"/>
              <a:gd name="connsiteY3" fmla="*/ 1922166 h 1999090"/>
              <a:gd name="connsiteX4" fmla="*/ 0 w 2992395"/>
              <a:gd name="connsiteY4" fmla="*/ 996595 h 1999090"/>
              <a:gd name="connsiteX5" fmla="*/ 112775 w 2992395"/>
              <a:gd name="connsiteY5" fmla="*/ 0 h 1999090"/>
              <a:gd name="connsiteX6" fmla="*/ 2172451 w 2992395"/>
              <a:gd name="connsiteY6" fmla="*/ 97798 h 1999090"/>
              <a:gd name="connsiteX0" fmla="*/ 2172451 w 2897887"/>
              <a:gd name="connsiteY0" fmla="*/ 97798 h 1999090"/>
              <a:gd name="connsiteX1" fmla="*/ 2897887 w 2897887"/>
              <a:gd name="connsiteY1" fmla="*/ 1043565 h 1999090"/>
              <a:gd name="connsiteX2" fmla="*/ 2238255 w 2897887"/>
              <a:gd name="connsiteY2" fmla="*/ 1999090 h 1999090"/>
              <a:gd name="connsiteX3" fmla="*/ 1466530 w 2897887"/>
              <a:gd name="connsiteY3" fmla="*/ 1922166 h 1999090"/>
              <a:gd name="connsiteX4" fmla="*/ 0 w 2897887"/>
              <a:gd name="connsiteY4" fmla="*/ 996595 h 1999090"/>
              <a:gd name="connsiteX5" fmla="*/ 112775 w 2897887"/>
              <a:gd name="connsiteY5" fmla="*/ 0 h 1999090"/>
              <a:gd name="connsiteX6" fmla="*/ 2172451 w 2897887"/>
              <a:gd name="connsiteY6" fmla="*/ 97798 h 1999090"/>
              <a:gd name="connsiteX0" fmla="*/ 2172451 w 2897887"/>
              <a:gd name="connsiteY0" fmla="*/ 97798 h 1999090"/>
              <a:gd name="connsiteX1" fmla="*/ 2897887 w 2897887"/>
              <a:gd name="connsiteY1" fmla="*/ 1043565 h 1999090"/>
              <a:gd name="connsiteX2" fmla="*/ 2238255 w 2897887"/>
              <a:gd name="connsiteY2" fmla="*/ 1999090 h 1999090"/>
              <a:gd name="connsiteX3" fmla="*/ 1466530 w 2897887"/>
              <a:gd name="connsiteY3" fmla="*/ 1922166 h 1999090"/>
              <a:gd name="connsiteX4" fmla="*/ 454959 w 2897887"/>
              <a:gd name="connsiteY4" fmla="*/ 746311 h 1999090"/>
              <a:gd name="connsiteX5" fmla="*/ 0 w 2897887"/>
              <a:gd name="connsiteY5" fmla="*/ 996595 h 1999090"/>
              <a:gd name="connsiteX6" fmla="*/ 112775 w 2897887"/>
              <a:gd name="connsiteY6" fmla="*/ 0 h 1999090"/>
              <a:gd name="connsiteX7" fmla="*/ 2172451 w 2897887"/>
              <a:gd name="connsiteY7" fmla="*/ 97798 h 1999090"/>
              <a:gd name="connsiteX0" fmla="*/ 2059676 w 2785112"/>
              <a:gd name="connsiteY0" fmla="*/ 97798 h 1999090"/>
              <a:gd name="connsiteX1" fmla="*/ 2785112 w 2785112"/>
              <a:gd name="connsiteY1" fmla="*/ 1043565 h 1999090"/>
              <a:gd name="connsiteX2" fmla="*/ 2125480 w 2785112"/>
              <a:gd name="connsiteY2" fmla="*/ 1999090 h 1999090"/>
              <a:gd name="connsiteX3" fmla="*/ 1353755 w 2785112"/>
              <a:gd name="connsiteY3" fmla="*/ 1922166 h 1999090"/>
              <a:gd name="connsiteX4" fmla="*/ 342184 w 2785112"/>
              <a:gd name="connsiteY4" fmla="*/ 746311 h 1999090"/>
              <a:gd name="connsiteX5" fmla="*/ 342184 w 2785112"/>
              <a:gd name="connsiteY5" fmla="*/ 746311 h 1999090"/>
              <a:gd name="connsiteX6" fmla="*/ 0 w 2785112"/>
              <a:gd name="connsiteY6" fmla="*/ 0 h 1999090"/>
              <a:gd name="connsiteX7" fmla="*/ 2059676 w 2785112"/>
              <a:gd name="connsiteY7" fmla="*/ 97798 h 1999090"/>
              <a:gd name="connsiteX0" fmla="*/ 1717492 w 2442928"/>
              <a:gd name="connsiteY0" fmla="*/ 468005 h 2369297"/>
              <a:gd name="connsiteX1" fmla="*/ 2442928 w 2442928"/>
              <a:gd name="connsiteY1" fmla="*/ 1413772 h 2369297"/>
              <a:gd name="connsiteX2" fmla="*/ 1783296 w 2442928"/>
              <a:gd name="connsiteY2" fmla="*/ 2369297 h 2369297"/>
              <a:gd name="connsiteX3" fmla="*/ 1011571 w 2442928"/>
              <a:gd name="connsiteY3" fmla="*/ 2292373 h 2369297"/>
              <a:gd name="connsiteX4" fmla="*/ 0 w 2442928"/>
              <a:gd name="connsiteY4" fmla="*/ 1116518 h 2369297"/>
              <a:gd name="connsiteX5" fmla="*/ 0 w 2442928"/>
              <a:gd name="connsiteY5" fmla="*/ 1116518 h 2369297"/>
              <a:gd name="connsiteX6" fmla="*/ 662241 w 2442928"/>
              <a:gd name="connsiteY6" fmla="*/ 0 h 2369297"/>
              <a:gd name="connsiteX7" fmla="*/ 1717492 w 2442928"/>
              <a:gd name="connsiteY7" fmla="*/ 468005 h 2369297"/>
              <a:gd name="connsiteX0" fmla="*/ 1806782 w 2532218"/>
              <a:gd name="connsiteY0" fmla="*/ 468005 h 2369297"/>
              <a:gd name="connsiteX1" fmla="*/ 2532218 w 2532218"/>
              <a:gd name="connsiteY1" fmla="*/ 1413772 h 2369297"/>
              <a:gd name="connsiteX2" fmla="*/ 1872586 w 2532218"/>
              <a:gd name="connsiteY2" fmla="*/ 2369297 h 2369297"/>
              <a:gd name="connsiteX3" fmla="*/ 1100861 w 2532218"/>
              <a:gd name="connsiteY3" fmla="*/ 2292373 h 2369297"/>
              <a:gd name="connsiteX4" fmla="*/ 89290 w 2532218"/>
              <a:gd name="connsiteY4" fmla="*/ 1116518 h 2369297"/>
              <a:gd name="connsiteX5" fmla="*/ 0 w 2532218"/>
              <a:gd name="connsiteY5" fmla="*/ 664170 h 2369297"/>
              <a:gd name="connsiteX6" fmla="*/ 751531 w 2532218"/>
              <a:gd name="connsiteY6" fmla="*/ 0 h 2369297"/>
              <a:gd name="connsiteX7" fmla="*/ 1806782 w 2532218"/>
              <a:gd name="connsiteY7" fmla="*/ 468005 h 2369297"/>
              <a:gd name="connsiteX0" fmla="*/ 1768321 w 2493757"/>
              <a:gd name="connsiteY0" fmla="*/ 468005 h 2369297"/>
              <a:gd name="connsiteX1" fmla="*/ 2493757 w 2493757"/>
              <a:gd name="connsiteY1" fmla="*/ 1413772 h 2369297"/>
              <a:gd name="connsiteX2" fmla="*/ 1834125 w 2493757"/>
              <a:gd name="connsiteY2" fmla="*/ 2369297 h 2369297"/>
              <a:gd name="connsiteX3" fmla="*/ 1062400 w 2493757"/>
              <a:gd name="connsiteY3" fmla="*/ 2292373 h 2369297"/>
              <a:gd name="connsiteX4" fmla="*/ 50829 w 2493757"/>
              <a:gd name="connsiteY4" fmla="*/ 1116518 h 2369297"/>
              <a:gd name="connsiteX5" fmla="*/ 0 w 2493757"/>
              <a:gd name="connsiteY5" fmla="*/ 278308 h 2369297"/>
              <a:gd name="connsiteX6" fmla="*/ 713070 w 2493757"/>
              <a:gd name="connsiteY6" fmla="*/ 0 h 2369297"/>
              <a:gd name="connsiteX7" fmla="*/ 1768321 w 2493757"/>
              <a:gd name="connsiteY7" fmla="*/ 468005 h 2369297"/>
              <a:gd name="connsiteX0" fmla="*/ 1914338 w 2639774"/>
              <a:gd name="connsiteY0" fmla="*/ 468005 h 2369297"/>
              <a:gd name="connsiteX1" fmla="*/ 2639774 w 2639774"/>
              <a:gd name="connsiteY1" fmla="*/ 1413772 h 2369297"/>
              <a:gd name="connsiteX2" fmla="*/ 1980142 w 2639774"/>
              <a:gd name="connsiteY2" fmla="*/ 2369297 h 2369297"/>
              <a:gd name="connsiteX3" fmla="*/ 1208417 w 2639774"/>
              <a:gd name="connsiteY3" fmla="*/ 2292373 h 2369297"/>
              <a:gd name="connsiteX4" fmla="*/ 0 w 2639774"/>
              <a:gd name="connsiteY4" fmla="*/ 1338779 h 2369297"/>
              <a:gd name="connsiteX5" fmla="*/ 146017 w 2639774"/>
              <a:gd name="connsiteY5" fmla="*/ 278308 h 2369297"/>
              <a:gd name="connsiteX6" fmla="*/ 859087 w 2639774"/>
              <a:gd name="connsiteY6" fmla="*/ 0 h 2369297"/>
              <a:gd name="connsiteX7" fmla="*/ 1914338 w 2639774"/>
              <a:gd name="connsiteY7" fmla="*/ 468005 h 2369297"/>
              <a:gd name="connsiteX0" fmla="*/ 1911728 w 2639774"/>
              <a:gd name="connsiteY0" fmla="*/ 629000 h 2369297"/>
              <a:gd name="connsiteX1" fmla="*/ 2639774 w 2639774"/>
              <a:gd name="connsiteY1" fmla="*/ 1413772 h 2369297"/>
              <a:gd name="connsiteX2" fmla="*/ 1980142 w 2639774"/>
              <a:gd name="connsiteY2" fmla="*/ 2369297 h 2369297"/>
              <a:gd name="connsiteX3" fmla="*/ 1208417 w 2639774"/>
              <a:gd name="connsiteY3" fmla="*/ 2292373 h 2369297"/>
              <a:gd name="connsiteX4" fmla="*/ 0 w 2639774"/>
              <a:gd name="connsiteY4" fmla="*/ 1338779 h 2369297"/>
              <a:gd name="connsiteX5" fmla="*/ 146017 w 2639774"/>
              <a:gd name="connsiteY5" fmla="*/ 278308 h 2369297"/>
              <a:gd name="connsiteX6" fmla="*/ 859087 w 2639774"/>
              <a:gd name="connsiteY6" fmla="*/ 0 h 2369297"/>
              <a:gd name="connsiteX7" fmla="*/ 1911728 w 2639774"/>
              <a:gd name="connsiteY7" fmla="*/ 629000 h 2369297"/>
              <a:gd name="connsiteX0" fmla="*/ 1911728 w 2606531"/>
              <a:gd name="connsiteY0" fmla="*/ 629000 h 2369297"/>
              <a:gd name="connsiteX1" fmla="*/ 2606531 w 2606531"/>
              <a:gd name="connsiteY1" fmla="*/ 1477648 h 2369297"/>
              <a:gd name="connsiteX2" fmla="*/ 1980142 w 2606531"/>
              <a:gd name="connsiteY2" fmla="*/ 2369297 h 2369297"/>
              <a:gd name="connsiteX3" fmla="*/ 1208417 w 2606531"/>
              <a:gd name="connsiteY3" fmla="*/ 2292373 h 2369297"/>
              <a:gd name="connsiteX4" fmla="*/ 0 w 2606531"/>
              <a:gd name="connsiteY4" fmla="*/ 1338779 h 2369297"/>
              <a:gd name="connsiteX5" fmla="*/ 146017 w 2606531"/>
              <a:gd name="connsiteY5" fmla="*/ 278308 h 2369297"/>
              <a:gd name="connsiteX6" fmla="*/ 859087 w 2606531"/>
              <a:gd name="connsiteY6" fmla="*/ 0 h 2369297"/>
              <a:gd name="connsiteX7" fmla="*/ 1911728 w 2606531"/>
              <a:gd name="connsiteY7" fmla="*/ 629000 h 2369297"/>
              <a:gd name="connsiteX0" fmla="*/ 1911728 w 2540046"/>
              <a:gd name="connsiteY0" fmla="*/ 629000 h 2369297"/>
              <a:gd name="connsiteX1" fmla="*/ 2540046 w 2540046"/>
              <a:gd name="connsiteY1" fmla="*/ 1605400 h 2369297"/>
              <a:gd name="connsiteX2" fmla="*/ 1980142 w 2540046"/>
              <a:gd name="connsiteY2" fmla="*/ 2369297 h 2369297"/>
              <a:gd name="connsiteX3" fmla="*/ 1208417 w 2540046"/>
              <a:gd name="connsiteY3" fmla="*/ 2292373 h 2369297"/>
              <a:gd name="connsiteX4" fmla="*/ 0 w 2540046"/>
              <a:gd name="connsiteY4" fmla="*/ 1338779 h 2369297"/>
              <a:gd name="connsiteX5" fmla="*/ 146017 w 2540046"/>
              <a:gd name="connsiteY5" fmla="*/ 278308 h 2369297"/>
              <a:gd name="connsiteX6" fmla="*/ 859087 w 2540046"/>
              <a:gd name="connsiteY6" fmla="*/ 0 h 2369297"/>
              <a:gd name="connsiteX7" fmla="*/ 1911728 w 2540046"/>
              <a:gd name="connsiteY7" fmla="*/ 629000 h 2369297"/>
              <a:gd name="connsiteX0" fmla="*/ 1783976 w 2540046"/>
              <a:gd name="connsiteY0" fmla="*/ 562515 h 2369297"/>
              <a:gd name="connsiteX1" fmla="*/ 2540046 w 2540046"/>
              <a:gd name="connsiteY1" fmla="*/ 1605400 h 2369297"/>
              <a:gd name="connsiteX2" fmla="*/ 1980142 w 2540046"/>
              <a:gd name="connsiteY2" fmla="*/ 2369297 h 2369297"/>
              <a:gd name="connsiteX3" fmla="*/ 1208417 w 2540046"/>
              <a:gd name="connsiteY3" fmla="*/ 2292373 h 2369297"/>
              <a:gd name="connsiteX4" fmla="*/ 0 w 2540046"/>
              <a:gd name="connsiteY4" fmla="*/ 1338779 h 2369297"/>
              <a:gd name="connsiteX5" fmla="*/ 146017 w 2540046"/>
              <a:gd name="connsiteY5" fmla="*/ 278308 h 2369297"/>
              <a:gd name="connsiteX6" fmla="*/ 859087 w 2540046"/>
              <a:gd name="connsiteY6" fmla="*/ 0 h 2369297"/>
              <a:gd name="connsiteX7" fmla="*/ 1783976 w 2540046"/>
              <a:gd name="connsiteY7" fmla="*/ 562515 h 2369297"/>
              <a:gd name="connsiteX0" fmla="*/ 1783976 w 2540046"/>
              <a:gd name="connsiteY0" fmla="*/ 398910 h 2205692"/>
              <a:gd name="connsiteX1" fmla="*/ 2540046 w 2540046"/>
              <a:gd name="connsiteY1" fmla="*/ 1441795 h 2205692"/>
              <a:gd name="connsiteX2" fmla="*/ 1980142 w 2540046"/>
              <a:gd name="connsiteY2" fmla="*/ 2205692 h 2205692"/>
              <a:gd name="connsiteX3" fmla="*/ 1208417 w 2540046"/>
              <a:gd name="connsiteY3" fmla="*/ 2128768 h 2205692"/>
              <a:gd name="connsiteX4" fmla="*/ 0 w 2540046"/>
              <a:gd name="connsiteY4" fmla="*/ 1175174 h 2205692"/>
              <a:gd name="connsiteX5" fmla="*/ 146017 w 2540046"/>
              <a:gd name="connsiteY5" fmla="*/ 114703 h 2205692"/>
              <a:gd name="connsiteX6" fmla="*/ 1017469 w 2540046"/>
              <a:gd name="connsiteY6" fmla="*/ 0 h 2205692"/>
              <a:gd name="connsiteX7" fmla="*/ 1783976 w 2540046"/>
              <a:gd name="connsiteY7" fmla="*/ 398910 h 2205692"/>
              <a:gd name="connsiteX0" fmla="*/ 1783976 w 2540046"/>
              <a:gd name="connsiteY0" fmla="*/ 398910 h 2205692"/>
              <a:gd name="connsiteX1" fmla="*/ 2540046 w 2540046"/>
              <a:gd name="connsiteY1" fmla="*/ 1441795 h 2205692"/>
              <a:gd name="connsiteX2" fmla="*/ 1980142 w 2540046"/>
              <a:gd name="connsiteY2" fmla="*/ 2205692 h 2205692"/>
              <a:gd name="connsiteX3" fmla="*/ 1208417 w 2540046"/>
              <a:gd name="connsiteY3" fmla="*/ 2128768 h 2205692"/>
              <a:gd name="connsiteX4" fmla="*/ 0 w 2540046"/>
              <a:gd name="connsiteY4" fmla="*/ 1175174 h 2205692"/>
              <a:gd name="connsiteX5" fmla="*/ 176649 w 2540046"/>
              <a:gd name="connsiteY5" fmla="*/ 211821 h 2205692"/>
              <a:gd name="connsiteX6" fmla="*/ 1017469 w 2540046"/>
              <a:gd name="connsiteY6" fmla="*/ 0 h 2205692"/>
              <a:gd name="connsiteX7" fmla="*/ 1783976 w 2540046"/>
              <a:gd name="connsiteY7" fmla="*/ 398910 h 2205692"/>
              <a:gd name="connsiteX0" fmla="*/ 1817220 w 2573290"/>
              <a:gd name="connsiteY0" fmla="*/ 398910 h 2205692"/>
              <a:gd name="connsiteX1" fmla="*/ 2573290 w 2573290"/>
              <a:gd name="connsiteY1" fmla="*/ 1441795 h 2205692"/>
              <a:gd name="connsiteX2" fmla="*/ 2013386 w 2573290"/>
              <a:gd name="connsiteY2" fmla="*/ 2205692 h 2205692"/>
              <a:gd name="connsiteX3" fmla="*/ 1241661 w 2573290"/>
              <a:gd name="connsiteY3" fmla="*/ 2128768 h 2205692"/>
              <a:gd name="connsiteX4" fmla="*/ 0 w 2573290"/>
              <a:gd name="connsiteY4" fmla="*/ 1239049 h 2205692"/>
              <a:gd name="connsiteX5" fmla="*/ 209893 w 2573290"/>
              <a:gd name="connsiteY5" fmla="*/ 211821 h 2205692"/>
              <a:gd name="connsiteX6" fmla="*/ 1050713 w 2573290"/>
              <a:gd name="connsiteY6" fmla="*/ 0 h 2205692"/>
              <a:gd name="connsiteX7" fmla="*/ 1817220 w 2573290"/>
              <a:gd name="connsiteY7" fmla="*/ 398910 h 2205692"/>
              <a:gd name="connsiteX0" fmla="*/ 1720103 w 2573290"/>
              <a:gd name="connsiteY0" fmla="*/ 429542 h 2205692"/>
              <a:gd name="connsiteX1" fmla="*/ 2573290 w 2573290"/>
              <a:gd name="connsiteY1" fmla="*/ 1441795 h 2205692"/>
              <a:gd name="connsiteX2" fmla="*/ 2013386 w 2573290"/>
              <a:gd name="connsiteY2" fmla="*/ 2205692 h 2205692"/>
              <a:gd name="connsiteX3" fmla="*/ 1241661 w 2573290"/>
              <a:gd name="connsiteY3" fmla="*/ 2128768 h 2205692"/>
              <a:gd name="connsiteX4" fmla="*/ 0 w 2573290"/>
              <a:gd name="connsiteY4" fmla="*/ 1239049 h 2205692"/>
              <a:gd name="connsiteX5" fmla="*/ 209893 w 2573290"/>
              <a:gd name="connsiteY5" fmla="*/ 211821 h 2205692"/>
              <a:gd name="connsiteX6" fmla="*/ 1050713 w 2573290"/>
              <a:gd name="connsiteY6" fmla="*/ 0 h 2205692"/>
              <a:gd name="connsiteX7" fmla="*/ 1720103 w 2573290"/>
              <a:gd name="connsiteY7" fmla="*/ 429542 h 2205692"/>
              <a:gd name="connsiteX0" fmla="*/ 1720103 w 2445539"/>
              <a:gd name="connsiteY0" fmla="*/ 429542 h 2205692"/>
              <a:gd name="connsiteX1" fmla="*/ 2445539 w 2445539"/>
              <a:gd name="connsiteY1" fmla="*/ 1375309 h 2205692"/>
              <a:gd name="connsiteX2" fmla="*/ 2013386 w 2445539"/>
              <a:gd name="connsiteY2" fmla="*/ 2205692 h 2205692"/>
              <a:gd name="connsiteX3" fmla="*/ 1241661 w 2445539"/>
              <a:gd name="connsiteY3" fmla="*/ 2128768 h 2205692"/>
              <a:gd name="connsiteX4" fmla="*/ 0 w 2445539"/>
              <a:gd name="connsiteY4" fmla="*/ 1239049 h 2205692"/>
              <a:gd name="connsiteX5" fmla="*/ 209893 w 2445539"/>
              <a:gd name="connsiteY5" fmla="*/ 211821 h 2205692"/>
              <a:gd name="connsiteX6" fmla="*/ 1050713 w 2445539"/>
              <a:gd name="connsiteY6" fmla="*/ 0 h 2205692"/>
              <a:gd name="connsiteX7" fmla="*/ 1720103 w 2445539"/>
              <a:gd name="connsiteY7" fmla="*/ 429542 h 2205692"/>
              <a:gd name="connsiteX0" fmla="*/ 1720103 w 2445539"/>
              <a:gd name="connsiteY0" fmla="*/ 429542 h 2139207"/>
              <a:gd name="connsiteX1" fmla="*/ 2445539 w 2445539"/>
              <a:gd name="connsiteY1" fmla="*/ 1375309 h 2139207"/>
              <a:gd name="connsiteX2" fmla="*/ 1885635 w 2445539"/>
              <a:gd name="connsiteY2" fmla="*/ 2139207 h 2139207"/>
              <a:gd name="connsiteX3" fmla="*/ 1241661 w 2445539"/>
              <a:gd name="connsiteY3" fmla="*/ 2128768 h 2139207"/>
              <a:gd name="connsiteX4" fmla="*/ 0 w 2445539"/>
              <a:gd name="connsiteY4" fmla="*/ 1239049 h 2139207"/>
              <a:gd name="connsiteX5" fmla="*/ 209893 w 2445539"/>
              <a:gd name="connsiteY5" fmla="*/ 211821 h 2139207"/>
              <a:gd name="connsiteX6" fmla="*/ 1050713 w 2445539"/>
              <a:gd name="connsiteY6" fmla="*/ 0 h 2139207"/>
              <a:gd name="connsiteX7" fmla="*/ 1720103 w 2445539"/>
              <a:gd name="connsiteY7" fmla="*/ 429542 h 2139207"/>
              <a:gd name="connsiteX0" fmla="*/ 1720103 w 2445539"/>
              <a:gd name="connsiteY0" fmla="*/ 429542 h 2139207"/>
              <a:gd name="connsiteX1" fmla="*/ 2445539 w 2445539"/>
              <a:gd name="connsiteY1" fmla="*/ 1375309 h 2139207"/>
              <a:gd name="connsiteX2" fmla="*/ 1885635 w 2445539"/>
              <a:gd name="connsiteY2" fmla="*/ 2139207 h 2139207"/>
              <a:gd name="connsiteX3" fmla="*/ 1147152 w 2445539"/>
              <a:gd name="connsiteY3" fmla="*/ 1998408 h 2139207"/>
              <a:gd name="connsiteX4" fmla="*/ 0 w 2445539"/>
              <a:gd name="connsiteY4" fmla="*/ 1239049 h 2139207"/>
              <a:gd name="connsiteX5" fmla="*/ 209893 w 2445539"/>
              <a:gd name="connsiteY5" fmla="*/ 211821 h 2139207"/>
              <a:gd name="connsiteX6" fmla="*/ 1050713 w 2445539"/>
              <a:gd name="connsiteY6" fmla="*/ 0 h 2139207"/>
              <a:gd name="connsiteX7" fmla="*/ 1720103 w 2445539"/>
              <a:gd name="connsiteY7" fmla="*/ 429542 h 2139207"/>
              <a:gd name="connsiteX0" fmla="*/ 1720103 w 2345811"/>
              <a:gd name="connsiteY0" fmla="*/ 429542 h 2139207"/>
              <a:gd name="connsiteX1" fmla="*/ 2345811 w 2345811"/>
              <a:gd name="connsiteY1" fmla="*/ 1566936 h 2139207"/>
              <a:gd name="connsiteX2" fmla="*/ 1885635 w 2345811"/>
              <a:gd name="connsiteY2" fmla="*/ 2139207 h 2139207"/>
              <a:gd name="connsiteX3" fmla="*/ 1147152 w 2345811"/>
              <a:gd name="connsiteY3" fmla="*/ 1998408 h 2139207"/>
              <a:gd name="connsiteX4" fmla="*/ 0 w 2345811"/>
              <a:gd name="connsiteY4" fmla="*/ 1239049 h 2139207"/>
              <a:gd name="connsiteX5" fmla="*/ 209893 w 2345811"/>
              <a:gd name="connsiteY5" fmla="*/ 211821 h 2139207"/>
              <a:gd name="connsiteX6" fmla="*/ 1050713 w 2345811"/>
              <a:gd name="connsiteY6" fmla="*/ 0 h 2139207"/>
              <a:gd name="connsiteX7" fmla="*/ 1720103 w 2345811"/>
              <a:gd name="connsiteY7" fmla="*/ 429542 h 2139207"/>
              <a:gd name="connsiteX0" fmla="*/ 1720103 w 2345811"/>
              <a:gd name="connsiteY0" fmla="*/ 429542 h 2172449"/>
              <a:gd name="connsiteX1" fmla="*/ 2345811 w 2345811"/>
              <a:gd name="connsiteY1" fmla="*/ 1566936 h 2172449"/>
              <a:gd name="connsiteX2" fmla="*/ 1949510 w 2345811"/>
              <a:gd name="connsiteY2" fmla="*/ 2172449 h 2172449"/>
              <a:gd name="connsiteX3" fmla="*/ 1147152 w 2345811"/>
              <a:gd name="connsiteY3" fmla="*/ 1998408 h 2172449"/>
              <a:gd name="connsiteX4" fmla="*/ 0 w 2345811"/>
              <a:gd name="connsiteY4" fmla="*/ 1239049 h 2172449"/>
              <a:gd name="connsiteX5" fmla="*/ 209893 w 2345811"/>
              <a:gd name="connsiteY5" fmla="*/ 211821 h 2172449"/>
              <a:gd name="connsiteX6" fmla="*/ 1050713 w 2345811"/>
              <a:gd name="connsiteY6" fmla="*/ 0 h 2172449"/>
              <a:gd name="connsiteX7" fmla="*/ 1720103 w 2345811"/>
              <a:gd name="connsiteY7" fmla="*/ 429542 h 2172449"/>
              <a:gd name="connsiteX0" fmla="*/ 1720103 w 2345811"/>
              <a:gd name="connsiteY0" fmla="*/ 496028 h 2238935"/>
              <a:gd name="connsiteX1" fmla="*/ 2345811 w 2345811"/>
              <a:gd name="connsiteY1" fmla="*/ 1633422 h 2238935"/>
              <a:gd name="connsiteX2" fmla="*/ 1949510 w 2345811"/>
              <a:gd name="connsiteY2" fmla="*/ 2238935 h 2238935"/>
              <a:gd name="connsiteX3" fmla="*/ 1147152 w 2345811"/>
              <a:gd name="connsiteY3" fmla="*/ 2064894 h 2238935"/>
              <a:gd name="connsiteX4" fmla="*/ 0 w 2345811"/>
              <a:gd name="connsiteY4" fmla="*/ 1305535 h 2238935"/>
              <a:gd name="connsiteX5" fmla="*/ 209893 w 2345811"/>
              <a:gd name="connsiteY5" fmla="*/ 278307 h 2238935"/>
              <a:gd name="connsiteX6" fmla="*/ 922963 w 2345811"/>
              <a:gd name="connsiteY6" fmla="*/ 0 h 2238935"/>
              <a:gd name="connsiteX7" fmla="*/ 1720103 w 2345811"/>
              <a:gd name="connsiteY7" fmla="*/ 496028 h 2238935"/>
              <a:gd name="connsiteX0" fmla="*/ 1717493 w 2345811"/>
              <a:gd name="connsiteY0" fmla="*/ 657024 h 2238935"/>
              <a:gd name="connsiteX1" fmla="*/ 2345811 w 2345811"/>
              <a:gd name="connsiteY1" fmla="*/ 1633422 h 2238935"/>
              <a:gd name="connsiteX2" fmla="*/ 1949510 w 2345811"/>
              <a:gd name="connsiteY2" fmla="*/ 2238935 h 2238935"/>
              <a:gd name="connsiteX3" fmla="*/ 1147152 w 2345811"/>
              <a:gd name="connsiteY3" fmla="*/ 2064894 h 2238935"/>
              <a:gd name="connsiteX4" fmla="*/ 0 w 2345811"/>
              <a:gd name="connsiteY4" fmla="*/ 1305535 h 2238935"/>
              <a:gd name="connsiteX5" fmla="*/ 209893 w 2345811"/>
              <a:gd name="connsiteY5" fmla="*/ 278307 h 2238935"/>
              <a:gd name="connsiteX6" fmla="*/ 922963 w 2345811"/>
              <a:gd name="connsiteY6" fmla="*/ 0 h 2238935"/>
              <a:gd name="connsiteX7" fmla="*/ 1717493 w 2345811"/>
              <a:gd name="connsiteY7" fmla="*/ 657024 h 2238935"/>
              <a:gd name="connsiteX0" fmla="*/ 1717493 w 2345811"/>
              <a:gd name="connsiteY0" fmla="*/ 396302 h 1978213"/>
              <a:gd name="connsiteX1" fmla="*/ 2345811 w 2345811"/>
              <a:gd name="connsiteY1" fmla="*/ 1372700 h 1978213"/>
              <a:gd name="connsiteX2" fmla="*/ 1949510 w 2345811"/>
              <a:gd name="connsiteY2" fmla="*/ 1978213 h 1978213"/>
              <a:gd name="connsiteX3" fmla="*/ 1147152 w 2345811"/>
              <a:gd name="connsiteY3" fmla="*/ 1804172 h 1978213"/>
              <a:gd name="connsiteX4" fmla="*/ 0 w 2345811"/>
              <a:gd name="connsiteY4" fmla="*/ 1044813 h 1978213"/>
              <a:gd name="connsiteX5" fmla="*/ 209893 w 2345811"/>
              <a:gd name="connsiteY5" fmla="*/ 17585 h 1978213"/>
              <a:gd name="connsiteX6" fmla="*/ 1111980 w 2345811"/>
              <a:gd name="connsiteY6" fmla="*/ 0 h 1978213"/>
              <a:gd name="connsiteX7" fmla="*/ 1717493 w 2345811"/>
              <a:gd name="connsiteY7" fmla="*/ 396302 h 1978213"/>
              <a:gd name="connsiteX0" fmla="*/ 1750734 w 2379052"/>
              <a:gd name="connsiteY0" fmla="*/ 396302 h 1978213"/>
              <a:gd name="connsiteX1" fmla="*/ 2379052 w 2379052"/>
              <a:gd name="connsiteY1" fmla="*/ 1372700 h 1978213"/>
              <a:gd name="connsiteX2" fmla="*/ 1982751 w 2379052"/>
              <a:gd name="connsiteY2" fmla="*/ 1978213 h 1978213"/>
              <a:gd name="connsiteX3" fmla="*/ 1180393 w 2379052"/>
              <a:gd name="connsiteY3" fmla="*/ 1804172 h 1978213"/>
              <a:gd name="connsiteX4" fmla="*/ 0 w 2379052"/>
              <a:gd name="connsiteY4" fmla="*/ 1108689 h 1978213"/>
              <a:gd name="connsiteX5" fmla="*/ 243134 w 2379052"/>
              <a:gd name="connsiteY5" fmla="*/ 17585 h 1978213"/>
              <a:gd name="connsiteX6" fmla="*/ 1145221 w 2379052"/>
              <a:gd name="connsiteY6" fmla="*/ 0 h 1978213"/>
              <a:gd name="connsiteX7" fmla="*/ 1750734 w 2379052"/>
              <a:gd name="connsiteY7" fmla="*/ 396302 h 1978213"/>
              <a:gd name="connsiteX0" fmla="*/ 1717493 w 2345811"/>
              <a:gd name="connsiteY0" fmla="*/ 396302 h 1978213"/>
              <a:gd name="connsiteX1" fmla="*/ 2345811 w 2345811"/>
              <a:gd name="connsiteY1" fmla="*/ 1372700 h 1978213"/>
              <a:gd name="connsiteX2" fmla="*/ 1949510 w 2345811"/>
              <a:gd name="connsiteY2" fmla="*/ 1978213 h 1978213"/>
              <a:gd name="connsiteX3" fmla="*/ 1147152 w 2345811"/>
              <a:gd name="connsiteY3" fmla="*/ 1804172 h 1978213"/>
              <a:gd name="connsiteX4" fmla="*/ 0 w 2345811"/>
              <a:gd name="connsiteY4" fmla="*/ 1044813 h 1978213"/>
              <a:gd name="connsiteX5" fmla="*/ 209893 w 2345811"/>
              <a:gd name="connsiteY5" fmla="*/ 17585 h 1978213"/>
              <a:gd name="connsiteX6" fmla="*/ 1111980 w 2345811"/>
              <a:gd name="connsiteY6" fmla="*/ 0 h 1978213"/>
              <a:gd name="connsiteX7" fmla="*/ 1717493 w 2345811"/>
              <a:gd name="connsiteY7" fmla="*/ 396302 h 1978213"/>
              <a:gd name="connsiteX0" fmla="*/ 1781369 w 2345811"/>
              <a:gd name="connsiteY0" fmla="*/ 429543 h 1978213"/>
              <a:gd name="connsiteX1" fmla="*/ 2345811 w 2345811"/>
              <a:gd name="connsiteY1" fmla="*/ 1372700 h 1978213"/>
              <a:gd name="connsiteX2" fmla="*/ 1949510 w 2345811"/>
              <a:gd name="connsiteY2" fmla="*/ 1978213 h 1978213"/>
              <a:gd name="connsiteX3" fmla="*/ 1147152 w 2345811"/>
              <a:gd name="connsiteY3" fmla="*/ 1804172 h 1978213"/>
              <a:gd name="connsiteX4" fmla="*/ 0 w 2345811"/>
              <a:gd name="connsiteY4" fmla="*/ 1044813 h 1978213"/>
              <a:gd name="connsiteX5" fmla="*/ 209893 w 2345811"/>
              <a:gd name="connsiteY5" fmla="*/ 17585 h 1978213"/>
              <a:gd name="connsiteX6" fmla="*/ 1111980 w 2345811"/>
              <a:gd name="connsiteY6" fmla="*/ 0 h 1978213"/>
              <a:gd name="connsiteX7" fmla="*/ 1781369 w 2345811"/>
              <a:gd name="connsiteY7" fmla="*/ 429543 h 1978213"/>
              <a:gd name="connsiteX0" fmla="*/ 1781369 w 2512024"/>
              <a:gd name="connsiteY0" fmla="*/ 429543 h 1978213"/>
              <a:gd name="connsiteX1" fmla="*/ 2512024 w 2512024"/>
              <a:gd name="connsiteY1" fmla="*/ 1053323 h 1978213"/>
              <a:gd name="connsiteX2" fmla="*/ 1949510 w 2512024"/>
              <a:gd name="connsiteY2" fmla="*/ 1978213 h 1978213"/>
              <a:gd name="connsiteX3" fmla="*/ 1147152 w 2512024"/>
              <a:gd name="connsiteY3" fmla="*/ 1804172 h 1978213"/>
              <a:gd name="connsiteX4" fmla="*/ 0 w 2512024"/>
              <a:gd name="connsiteY4" fmla="*/ 1044813 h 1978213"/>
              <a:gd name="connsiteX5" fmla="*/ 209893 w 2512024"/>
              <a:gd name="connsiteY5" fmla="*/ 17585 h 1978213"/>
              <a:gd name="connsiteX6" fmla="*/ 1111980 w 2512024"/>
              <a:gd name="connsiteY6" fmla="*/ 0 h 1978213"/>
              <a:gd name="connsiteX7" fmla="*/ 1781369 w 2512024"/>
              <a:gd name="connsiteY7" fmla="*/ 429543 h 1978213"/>
              <a:gd name="connsiteX0" fmla="*/ 1781369 w 2512024"/>
              <a:gd name="connsiteY0" fmla="*/ 429543 h 1804172"/>
              <a:gd name="connsiteX1" fmla="*/ 2512024 w 2512024"/>
              <a:gd name="connsiteY1" fmla="*/ 1053323 h 1804172"/>
              <a:gd name="connsiteX2" fmla="*/ 2049237 w 2512024"/>
              <a:gd name="connsiteY2" fmla="*/ 1786587 h 1804172"/>
              <a:gd name="connsiteX3" fmla="*/ 1147152 w 2512024"/>
              <a:gd name="connsiteY3" fmla="*/ 1804172 h 1804172"/>
              <a:gd name="connsiteX4" fmla="*/ 0 w 2512024"/>
              <a:gd name="connsiteY4" fmla="*/ 1044813 h 1804172"/>
              <a:gd name="connsiteX5" fmla="*/ 209893 w 2512024"/>
              <a:gd name="connsiteY5" fmla="*/ 17585 h 1804172"/>
              <a:gd name="connsiteX6" fmla="*/ 1111980 w 2512024"/>
              <a:gd name="connsiteY6" fmla="*/ 0 h 1804172"/>
              <a:gd name="connsiteX7" fmla="*/ 1781369 w 2512024"/>
              <a:gd name="connsiteY7" fmla="*/ 429543 h 1804172"/>
              <a:gd name="connsiteX0" fmla="*/ 1781369 w 2512024"/>
              <a:gd name="connsiteY0" fmla="*/ 429543 h 1804172"/>
              <a:gd name="connsiteX1" fmla="*/ 2512024 w 2512024"/>
              <a:gd name="connsiteY1" fmla="*/ 1053323 h 1804172"/>
              <a:gd name="connsiteX2" fmla="*/ 2115722 w 2512024"/>
              <a:gd name="connsiteY2" fmla="*/ 1658835 h 1804172"/>
              <a:gd name="connsiteX3" fmla="*/ 1147152 w 2512024"/>
              <a:gd name="connsiteY3" fmla="*/ 1804172 h 1804172"/>
              <a:gd name="connsiteX4" fmla="*/ 0 w 2512024"/>
              <a:gd name="connsiteY4" fmla="*/ 1044813 h 1804172"/>
              <a:gd name="connsiteX5" fmla="*/ 209893 w 2512024"/>
              <a:gd name="connsiteY5" fmla="*/ 17585 h 1804172"/>
              <a:gd name="connsiteX6" fmla="*/ 1111980 w 2512024"/>
              <a:gd name="connsiteY6" fmla="*/ 0 h 1804172"/>
              <a:gd name="connsiteX7" fmla="*/ 1781369 w 2512024"/>
              <a:gd name="connsiteY7" fmla="*/ 429543 h 1804172"/>
              <a:gd name="connsiteX0" fmla="*/ 1781369 w 2512024"/>
              <a:gd name="connsiteY0" fmla="*/ 429543 h 1742906"/>
              <a:gd name="connsiteX1" fmla="*/ 2512024 w 2512024"/>
              <a:gd name="connsiteY1" fmla="*/ 1053323 h 1742906"/>
              <a:gd name="connsiteX2" fmla="*/ 2115722 w 2512024"/>
              <a:gd name="connsiteY2" fmla="*/ 1658835 h 1742906"/>
              <a:gd name="connsiteX3" fmla="*/ 1341387 w 2512024"/>
              <a:gd name="connsiteY3" fmla="*/ 1742906 h 1742906"/>
              <a:gd name="connsiteX4" fmla="*/ 0 w 2512024"/>
              <a:gd name="connsiteY4" fmla="*/ 1044813 h 1742906"/>
              <a:gd name="connsiteX5" fmla="*/ 209893 w 2512024"/>
              <a:gd name="connsiteY5" fmla="*/ 17585 h 1742906"/>
              <a:gd name="connsiteX6" fmla="*/ 1111980 w 2512024"/>
              <a:gd name="connsiteY6" fmla="*/ 0 h 1742906"/>
              <a:gd name="connsiteX7" fmla="*/ 1781369 w 2512024"/>
              <a:gd name="connsiteY7" fmla="*/ 429543 h 1742906"/>
              <a:gd name="connsiteX0" fmla="*/ 1717493 w 2448148"/>
              <a:gd name="connsiteY0" fmla="*/ 429543 h 1742906"/>
              <a:gd name="connsiteX1" fmla="*/ 2448148 w 2448148"/>
              <a:gd name="connsiteY1" fmla="*/ 1053323 h 1742906"/>
              <a:gd name="connsiteX2" fmla="*/ 2051846 w 2448148"/>
              <a:gd name="connsiteY2" fmla="*/ 1658835 h 1742906"/>
              <a:gd name="connsiteX3" fmla="*/ 1277511 w 2448148"/>
              <a:gd name="connsiteY3" fmla="*/ 1742906 h 1742906"/>
              <a:gd name="connsiteX4" fmla="*/ 0 w 2448148"/>
              <a:gd name="connsiteY4" fmla="*/ 1078056 h 1742906"/>
              <a:gd name="connsiteX5" fmla="*/ 146017 w 2448148"/>
              <a:gd name="connsiteY5" fmla="*/ 17585 h 1742906"/>
              <a:gd name="connsiteX6" fmla="*/ 1048104 w 2448148"/>
              <a:gd name="connsiteY6" fmla="*/ 0 h 1742906"/>
              <a:gd name="connsiteX7" fmla="*/ 1717493 w 2448148"/>
              <a:gd name="connsiteY7" fmla="*/ 429543 h 1742906"/>
              <a:gd name="connsiteX0" fmla="*/ 1717493 w 2448148"/>
              <a:gd name="connsiteY0" fmla="*/ 445201 h 1758564"/>
              <a:gd name="connsiteX1" fmla="*/ 2448148 w 2448148"/>
              <a:gd name="connsiteY1" fmla="*/ 1068981 h 1758564"/>
              <a:gd name="connsiteX2" fmla="*/ 2051846 w 2448148"/>
              <a:gd name="connsiteY2" fmla="*/ 1674493 h 1758564"/>
              <a:gd name="connsiteX3" fmla="*/ 1277511 w 2448148"/>
              <a:gd name="connsiteY3" fmla="*/ 1758564 h 1758564"/>
              <a:gd name="connsiteX4" fmla="*/ 0 w 2448148"/>
              <a:gd name="connsiteY4" fmla="*/ 1093714 h 1758564"/>
              <a:gd name="connsiteX5" fmla="*/ 82142 w 2448148"/>
              <a:gd name="connsiteY5" fmla="*/ 0 h 1758564"/>
              <a:gd name="connsiteX6" fmla="*/ 1048104 w 2448148"/>
              <a:gd name="connsiteY6" fmla="*/ 15658 h 1758564"/>
              <a:gd name="connsiteX7" fmla="*/ 1717493 w 2448148"/>
              <a:gd name="connsiteY7" fmla="*/ 445201 h 1758564"/>
              <a:gd name="connsiteX0" fmla="*/ 1717493 w 2448148"/>
              <a:gd name="connsiteY0" fmla="*/ 493419 h 1806782"/>
              <a:gd name="connsiteX1" fmla="*/ 2448148 w 2448148"/>
              <a:gd name="connsiteY1" fmla="*/ 1117199 h 1806782"/>
              <a:gd name="connsiteX2" fmla="*/ 2051846 w 2448148"/>
              <a:gd name="connsiteY2" fmla="*/ 1722711 h 1806782"/>
              <a:gd name="connsiteX3" fmla="*/ 1277511 w 2448148"/>
              <a:gd name="connsiteY3" fmla="*/ 1806782 h 1806782"/>
              <a:gd name="connsiteX4" fmla="*/ 0 w 2448148"/>
              <a:gd name="connsiteY4" fmla="*/ 1141932 h 1806782"/>
              <a:gd name="connsiteX5" fmla="*/ 82142 w 2448148"/>
              <a:gd name="connsiteY5" fmla="*/ 48218 h 1806782"/>
              <a:gd name="connsiteX6" fmla="*/ 1081346 w 2448148"/>
              <a:gd name="connsiteY6" fmla="*/ 0 h 1806782"/>
              <a:gd name="connsiteX7" fmla="*/ 1717493 w 2448148"/>
              <a:gd name="connsiteY7" fmla="*/ 493419 h 1806782"/>
              <a:gd name="connsiteX0" fmla="*/ 1975604 w 2448148"/>
              <a:gd name="connsiteY0" fmla="*/ 465395 h 1806782"/>
              <a:gd name="connsiteX1" fmla="*/ 2448148 w 2448148"/>
              <a:gd name="connsiteY1" fmla="*/ 1117199 h 1806782"/>
              <a:gd name="connsiteX2" fmla="*/ 2051846 w 2448148"/>
              <a:gd name="connsiteY2" fmla="*/ 1722711 h 1806782"/>
              <a:gd name="connsiteX3" fmla="*/ 1277511 w 2448148"/>
              <a:gd name="connsiteY3" fmla="*/ 1806782 h 1806782"/>
              <a:gd name="connsiteX4" fmla="*/ 0 w 2448148"/>
              <a:gd name="connsiteY4" fmla="*/ 1141932 h 1806782"/>
              <a:gd name="connsiteX5" fmla="*/ 82142 w 2448148"/>
              <a:gd name="connsiteY5" fmla="*/ 48218 h 1806782"/>
              <a:gd name="connsiteX6" fmla="*/ 1081346 w 2448148"/>
              <a:gd name="connsiteY6" fmla="*/ 0 h 1806782"/>
              <a:gd name="connsiteX7" fmla="*/ 1975604 w 2448148"/>
              <a:gd name="connsiteY7" fmla="*/ 465395 h 1806782"/>
              <a:gd name="connsiteX0" fmla="*/ 1975604 w 2448148"/>
              <a:gd name="connsiteY0" fmla="*/ 465395 h 1742906"/>
              <a:gd name="connsiteX1" fmla="*/ 2448148 w 2448148"/>
              <a:gd name="connsiteY1" fmla="*/ 1117199 h 1742906"/>
              <a:gd name="connsiteX2" fmla="*/ 2051846 w 2448148"/>
              <a:gd name="connsiteY2" fmla="*/ 1722711 h 1742906"/>
              <a:gd name="connsiteX3" fmla="*/ 1310754 w 2448148"/>
              <a:gd name="connsiteY3" fmla="*/ 1742906 h 1742906"/>
              <a:gd name="connsiteX4" fmla="*/ 0 w 2448148"/>
              <a:gd name="connsiteY4" fmla="*/ 1141932 h 1742906"/>
              <a:gd name="connsiteX5" fmla="*/ 82142 w 2448148"/>
              <a:gd name="connsiteY5" fmla="*/ 48218 h 1742906"/>
              <a:gd name="connsiteX6" fmla="*/ 1081346 w 2448148"/>
              <a:gd name="connsiteY6" fmla="*/ 0 h 1742906"/>
              <a:gd name="connsiteX7" fmla="*/ 1975604 w 2448148"/>
              <a:gd name="connsiteY7" fmla="*/ 465395 h 1742906"/>
              <a:gd name="connsiteX0" fmla="*/ 1975604 w 2448148"/>
              <a:gd name="connsiteY0" fmla="*/ 465395 h 1753344"/>
              <a:gd name="connsiteX1" fmla="*/ 2448148 w 2448148"/>
              <a:gd name="connsiteY1" fmla="*/ 1117199 h 1753344"/>
              <a:gd name="connsiteX2" fmla="*/ 1954728 w 2448148"/>
              <a:gd name="connsiteY2" fmla="*/ 1753344 h 1753344"/>
              <a:gd name="connsiteX3" fmla="*/ 1310754 w 2448148"/>
              <a:gd name="connsiteY3" fmla="*/ 1742906 h 1753344"/>
              <a:gd name="connsiteX4" fmla="*/ 0 w 2448148"/>
              <a:gd name="connsiteY4" fmla="*/ 1141932 h 1753344"/>
              <a:gd name="connsiteX5" fmla="*/ 82142 w 2448148"/>
              <a:gd name="connsiteY5" fmla="*/ 48218 h 1753344"/>
              <a:gd name="connsiteX6" fmla="*/ 1081346 w 2448148"/>
              <a:gd name="connsiteY6" fmla="*/ 0 h 1753344"/>
              <a:gd name="connsiteX7" fmla="*/ 1975604 w 2448148"/>
              <a:gd name="connsiteY7" fmla="*/ 465395 h 1753344"/>
              <a:gd name="connsiteX0" fmla="*/ 1975604 w 2448148"/>
              <a:gd name="connsiteY0" fmla="*/ 465395 h 1753344"/>
              <a:gd name="connsiteX1" fmla="*/ 2448148 w 2448148"/>
              <a:gd name="connsiteY1" fmla="*/ 1117199 h 1753344"/>
              <a:gd name="connsiteX2" fmla="*/ 1954728 w 2448148"/>
              <a:gd name="connsiteY2" fmla="*/ 1753344 h 1753344"/>
              <a:gd name="connsiteX3" fmla="*/ 1119128 w 2448148"/>
              <a:gd name="connsiteY3" fmla="*/ 1643178 h 1753344"/>
              <a:gd name="connsiteX4" fmla="*/ 0 w 2448148"/>
              <a:gd name="connsiteY4" fmla="*/ 1141932 h 1753344"/>
              <a:gd name="connsiteX5" fmla="*/ 82142 w 2448148"/>
              <a:gd name="connsiteY5" fmla="*/ 48218 h 1753344"/>
              <a:gd name="connsiteX6" fmla="*/ 1081346 w 2448148"/>
              <a:gd name="connsiteY6" fmla="*/ 0 h 1753344"/>
              <a:gd name="connsiteX7" fmla="*/ 1975604 w 2448148"/>
              <a:gd name="connsiteY7" fmla="*/ 465395 h 1753344"/>
              <a:gd name="connsiteX0" fmla="*/ 1975604 w 2448148"/>
              <a:gd name="connsiteY0" fmla="*/ 465395 h 1686859"/>
              <a:gd name="connsiteX1" fmla="*/ 2448148 w 2448148"/>
              <a:gd name="connsiteY1" fmla="*/ 1117199 h 1686859"/>
              <a:gd name="connsiteX2" fmla="*/ 1826978 w 2448148"/>
              <a:gd name="connsiteY2" fmla="*/ 1686859 h 1686859"/>
              <a:gd name="connsiteX3" fmla="*/ 1119128 w 2448148"/>
              <a:gd name="connsiteY3" fmla="*/ 1643178 h 1686859"/>
              <a:gd name="connsiteX4" fmla="*/ 0 w 2448148"/>
              <a:gd name="connsiteY4" fmla="*/ 1141932 h 1686859"/>
              <a:gd name="connsiteX5" fmla="*/ 82142 w 2448148"/>
              <a:gd name="connsiteY5" fmla="*/ 48218 h 1686859"/>
              <a:gd name="connsiteX6" fmla="*/ 1081346 w 2448148"/>
              <a:gd name="connsiteY6" fmla="*/ 0 h 1686859"/>
              <a:gd name="connsiteX7" fmla="*/ 1975604 w 2448148"/>
              <a:gd name="connsiteY7" fmla="*/ 465395 h 1686859"/>
              <a:gd name="connsiteX0" fmla="*/ 1975604 w 2317787"/>
              <a:gd name="connsiteY0" fmla="*/ 465395 h 1686859"/>
              <a:gd name="connsiteX1" fmla="*/ 2317787 w 2317787"/>
              <a:gd name="connsiteY1" fmla="*/ 1211706 h 1686859"/>
              <a:gd name="connsiteX2" fmla="*/ 1826978 w 2317787"/>
              <a:gd name="connsiteY2" fmla="*/ 1686859 h 1686859"/>
              <a:gd name="connsiteX3" fmla="*/ 1119128 w 2317787"/>
              <a:gd name="connsiteY3" fmla="*/ 1643178 h 1686859"/>
              <a:gd name="connsiteX4" fmla="*/ 0 w 2317787"/>
              <a:gd name="connsiteY4" fmla="*/ 1141932 h 1686859"/>
              <a:gd name="connsiteX5" fmla="*/ 82142 w 2317787"/>
              <a:gd name="connsiteY5" fmla="*/ 48218 h 1686859"/>
              <a:gd name="connsiteX6" fmla="*/ 1081346 w 2317787"/>
              <a:gd name="connsiteY6" fmla="*/ 0 h 1686859"/>
              <a:gd name="connsiteX7" fmla="*/ 1975604 w 2317787"/>
              <a:gd name="connsiteY7" fmla="*/ 465395 h 1686859"/>
              <a:gd name="connsiteX0" fmla="*/ 2133989 w 2317787"/>
              <a:gd name="connsiteY0" fmla="*/ 628998 h 1686859"/>
              <a:gd name="connsiteX1" fmla="*/ 2317787 w 2317787"/>
              <a:gd name="connsiteY1" fmla="*/ 1211706 h 1686859"/>
              <a:gd name="connsiteX2" fmla="*/ 1826978 w 2317787"/>
              <a:gd name="connsiteY2" fmla="*/ 1686859 h 1686859"/>
              <a:gd name="connsiteX3" fmla="*/ 1119128 w 2317787"/>
              <a:gd name="connsiteY3" fmla="*/ 1643178 h 1686859"/>
              <a:gd name="connsiteX4" fmla="*/ 0 w 2317787"/>
              <a:gd name="connsiteY4" fmla="*/ 1141932 h 1686859"/>
              <a:gd name="connsiteX5" fmla="*/ 82142 w 2317787"/>
              <a:gd name="connsiteY5" fmla="*/ 48218 h 1686859"/>
              <a:gd name="connsiteX6" fmla="*/ 1081346 w 2317787"/>
              <a:gd name="connsiteY6" fmla="*/ 0 h 1686859"/>
              <a:gd name="connsiteX7" fmla="*/ 2133989 w 2317787"/>
              <a:gd name="connsiteY7" fmla="*/ 628998 h 1686859"/>
              <a:gd name="connsiteX0" fmla="*/ 2133989 w 2317787"/>
              <a:gd name="connsiteY0" fmla="*/ 631608 h 1689469"/>
              <a:gd name="connsiteX1" fmla="*/ 2317787 w 2317787"/>
              <a:gd name="connsiteY1" fmla="*/ 1214316 h 1689469"/>
              <a:gd name="connsiteX2" fmla="*/ 1826978 w 2317787"/>
              <a:gd name="connsiteY2" fmla="*/ 1689469 h 1689469"/>
              <a:gd name="connsiteX3" fmla="*/ 1119128 w 2317787"/>
              <a:gd name="connsiteY3" fmla="*/ 1645788 h 1689469"/>
              <a:gd name="connsiteX4" fmla="*/ 0 w 2317787"/>
              <a:gd name="connsiteY4" fmla="*/ 1144542 h 1689469"/>
              <a:gd name="connsiteX5" fmla="*/ 82142 w 2317787"/>
              <a:gd name="connsiteY5" fmla="*/ 50828 h 1689469"/>
              <a:gd name="connsiteX6" fmla="*/ 920353 w 2317787"/>
              <a:gd name="connsiteY6" fmla="*/ 0 h 1689469"/>
              <a:gd name="connsiteX7" fmla="*/ 2133989 w 2317787"/>
              <a:gd name="connsiteY7" fmla="*/ 631608 h 1689469"/>
              <a:gd name="connsiteX0" fmla="*/ 2133989 w 2317787"/>
              <a:gd name="connsiteY0" fmla="*/ 631608 h 1689469"/>
              <a:gd name="connsiteX1" fmla="*/ 2317787 w 2317787"/>
              <a:gd name="connsiteY1" fmla="*/ 1214316 h 1689469"/>
              <a:gd name="connsiteX2" fmla="*/ 1826978 w 2317787"/>
              <a:gd name="connsiteY2" fmla="*/ 1689469 h 1689469"/>
              <a:gd name="connsiteX3" fmla="*/ 1119128 w 2317787"/>
              <a:gd name="connsiteY3" fmla="*/ 1645788 h 1689469"/>
              <a:gd name="connsiteX4" fmla="*/ 0 w 2317787"/>
              <a:gd name="connsiteY4" fmla="*/ 1144542 h 1689469"/>
              <a:gd name="connsiteX5" fmla="*/ 79532 w 2317787"/>
              <a:gd name="connsiteY5" fmla="*/ 211822 h 1689469"/>
              <a:gd name="connsiteX6" fmla="*/ 920353 w 2317787"/>
              <a:gd name="connsiteY6" fmla="*/ 0 h 1689469"/>
              <a:gd name="connsiteX7" fmla="*/ 2133989 w 2317787"/>
              <a:gd name="connsiteY7" fmla="*/ 631608 h 1689469"/>
              <a:gd name="connsiteX0" fmla="*/ 2103356 w 2287154"/>
              <a:gd name="connsiteY0" fmla="*/ 631608 h 1689469"/>
              <a:gd name="connsiteX1" fmla="*/ 2287154 w 2287154"/>
              <a:gd name="connsiteY1" fmla="*/ 1214316 h 1689469"/>
              <a:gd name="connsiteX2" fmla="*/ 1796345 w 2287154"/>
              <a:gd name="connsiteY2" fmla="*/ 1689469 h 1689469"/>
              <a:gd name="connsiteX3" fmla="*/ 1088495 w 2287154"/>
              <a:gd name="connsiteY3" fmla="*/ 1645788 h 1689469"/>
              <a:gd name="connsiteX4" fmla="*/ 0 w 2287154"/>
              <a:gd name="connsiteY4" fmla="*/ 1241659 h 1689469"/>
              <a:gd name="connsiteX5" fmla="*/ 48899 w 2287154"/>
              <a:gd name="connsiteY5" fmla="*/ 211822 h 1689469"/>
              <a:gd name="connsiteX6" fmla="*/ 889720 w 2287154"/>
              <a:gd name="connsiteY6" fmla="*/ 0 h 1689469"/>
              <a:gd name="connsiteX7" fmla="*/ 2103356 w 2287154"/>
              <a:gd name="connsiteY7" fmla="*/ 631608 h 1689469"/>
              <a:gd name="connsiteX0" fmla="*/ 2103356 w 2287154"/>
              <a:gd name="connsiteY0" fmla="*/ 631608 h 1742906"/>
              <a:gd name="connsiteX1" fmla="*/ 2287154 w 2287154"/>
              <a:gd name="connsiteY1" fmla="*/ 1214316 h 1742906"/>
              <a:gd name="connsiteX2" fmla="*/ 1796345 w 2287154"/>
              <a:gd name="connsiteY2" fmla="*/ 1689469 h 1742906"/>
              <a:gd name="connsiteX3" fmla="*/ 1119126 w 2287154"/>
              <a:gd name="connsiteY3" fmla="*/ 1742906 h 1742906"/>
              <a:gd name="connsiteX4" fmla="*/ 0 w 2287154"/>
              <a:gd name="connsiteY4" fmla="*/ 1241659 h 1742906"/>
              <a:gd name="connsiteX5" fmla="*/ 48899 w 2287154"/>
              <a:gd name="connsiteY5" fmla="*/ 211822 h 1742906"/>
              <a:gd name="connsiteX6" fmla="*/ 889720 w 2287154"/>
              <a:gd name="connsiteY6" fmla="*/ 0 h 1742906"/>
              <a:gd name="connsiteX7" fmla="*/ 2103356 w 2287154"/>
              <a:gd name="connsiteY7" fmla="*/ 631608 h 1742906"/>
              <a:gd name="connsiteX0" fmla="*/ 2103356 w 2287154"/>
              <a:gd name="connsiteY0" fmla="*/ 534491 h 1645789"/>
              <a:gd name="connsiteX1" fmla="*/ 2287154 w 2287154"/>
              <a:gd name="connsiteY1" fmla="*/ 1117199 h 1645789"/>
              <a:gd name="connsiteX2" fmla="*/ 1796345 w 2287154"/>
              <a:gd name="connsiteY2" fmla="*/ 1592352 h 1645789"/>
              <a:gd name="connsiteX3" fmla="*/ 1119126 w 2287154"/>
              <a:gd name="connsiteY3" fmla="*/ 1645789 h 1645789"/>
              <a:gd name="connsiteX4" fmla="*/ 0 w 2287154"/>
              <a:gd name="connsiteY4" fmla="*/ 1144542 h 1645789"/>
              <a:gd name="connsiteX5" fmla="*/ 48899 w 2287154"/>
              <a:gd name="connsiteY5" fmla="*/ 114705 h 1645789"/>
              <a:gd name="connsiteX6" fmla="*/ 920352 w 2287154"/>
              <a:gd name="connsiteY6" fmla="*/ 0 h 1645789"/>
              <a:gd name="connsiteX7" fmla="*/ 2103356 w 2287154"/>
              <a:gd name="connsiteY7" fmla="*/ 534491 h 1645789"/>
              <a:gd name="connsiteX0" fmla="*/ 2103356 w 2287154"/>
              <a:gd name="connsiteY0" fmla="*/ 503857 h 1615155"/>
              <a:gd name="connsiteX1" fmla="*/ 2287154 w 2287154"/>
              <a:gd name="connsiteY1" fmla="*/ 1086565 h 1615155"/>
              <a:gd name="connsiteX2" fmla="*/ 1796345 w 2287154"/>
              <a:gd name="connsiteY2" fmla="*/ 1561718 h 1615155"/>
              <a:gd name="connsiteX3" fmla="*/ 1119126 w 2287154"/>
              <a:gd name="connsiteY3" fmla="*/ 1615155 h 1615155"/>
              <a:gd name="connsiteX4" fmla="*/ 0 w 2287154"/>
              <a:gd name="connsiteY4" fmla="*/ 1113908 h 1615155"/>
              <a:gd name="connsiteX5" fmla="*/ 48899 w 2287154"/>
              <a:gd name="connsiteY5" fmla="*/ 84071 h 1615155"/>
              <a:gd name="connsiteX6" fmla="*/ 823233 w 2287154"/>
              <a:gd name="connsiteY6" fmla="*/ 0 h 1615155"/>
              <a:gd name="connsiteX7" fmla="*/ 2103356 w 2287154"/>
              <a:gd name="connsiteY7" fmla="*/ 503857 h 1615155"/>
              <a:gd name="connsiteX0" fmla="*/ 2103356 w 2287154"/>
              <a:gd name="connsiteY0" fmla="*/ 567732 h 1679030"/>
              <a:gd name="connsiteX1" fmla="*/ 2287154 w 2287154"/>
              <a:gd name="connsiteY1" fmla="*/ 1150440 h 1679030"/>
              <a:gd name="connsiteX2" fmla="*/ 1796345 w 2287154"/>
              <a:gd name="connsiteY2" fmla="*/ 1625593 h 1679030"/>
              <a:gd name="connsiteX3" fmla="*/ 1119126 w 2287154"/>
              <a:gd name="connsiteY3" fmla="*/ 1679030 h 1679030"/>
              <a:gd name="connsiteX4" fmla="*/ 0 w 2287154"/>
              <a:gd name="connsiteY4" fmla="*/ 1177783 h 1679030"/>
              <a:gd name="connsiteX5" fmla="*/ 48899 w 2287154"/>
              <a:gd name="connsiteY5" fmla="*/ 147946 h 1679030"/>
              <a:gd name="connsiteX6" fmla="*/ 856476 w 2287154"/>
              <a:gd name="connsiteY6" fmla="*/ 0 h 1679030"/>
              <a:gd name="connsiteX7" fmla="*/ 2103356 w 2287154"/>
              <a:gd name="connsiteY7" fmla="*/ 567732 h 1679030"/>
              <a:gd name="connsiteX0" fmla="*/ 2151576 w 2335374"/>
              <a:gd name="connsiteY0" fmla="*/ 567732 h 1679030"/>
              <a:gd name="connsiteX1" fmla="*/ 2335374 w 2335374"/>
              <a:gd name="connsiteY1" fmla="*/ 1150440 h 1679030"/>
              <a:gd name="connsiteX2" fmla="*/ 1844565 w 2335374"/>
              <a:gd name="connsiteY2" fmla="*/ 1625593 h 1679030"/>
              <a:gd name="connsiteX3" fmla="*/ 1167346 w 2335374"/>
              <a:gd name="connsiteY3" fmla="*/ 1679030 h 1679030"/>
              <a:gd name="connsiteX4" fmla="*/ 48220 w 2335374"/>
              <a:gd name="connsiteY4" fmla="*/ 1177783 h 1679030"/>
              <a:gd name="connsiteX5" fmla="*/ 0 w 2335374"/>
              <a:gd name="connsiteY5" fmla="*/ 178579 h 1679030"/>
              <a:gd name="connsiteX6" fmla="*/ 904696 w 2335374"/>
              <a:gd name="connsiteY6" fmla="*/ 0 h 1679030"/>
              <a:gd name="connsiteX7" fmla="*/ 2151576 w 2335374"/>
              <a:gd name="connsiteY7" fmla="*/ 567732 h 1679030"/>
              <a:gd name="connsiteX0" fmla="*/ 2151576 w 2335374"/>
              <a:gd name="connsiteY0" fmla="*/ 567732 h 1679030"/>
              <a:gd name="connsiteX1" fmla="*/ 2335374 w 2335374"/>
              <a:gd name="connsiteY1" fmla="*/ 1150440 h 1679030"/>
              <a:gd name="connsiteX2" fmla="*/ 1844565 w 2335374"/>
              <a:gd name="connsiteY2" fmla="*/ 1625593 h 1679030"/>
              <a:gd name="connsiteX3" fmla="*/ 1167346 w 2335374"/>
              <a:gd name="connsiteY3" fmla="*/ 1679030 h 1679030"/>
              <a:gd name="connsiteX4" fmla="*/ 14976 w 2335374"/>
              <a:gd name="connsiteY4" fmla="*/ 1241659 h 1679030"/>
              <a:gd name="connsiteX5" fmla="*/ 0 w 2335374"/>
              <a:gd name="connsiteY5" fmla="*/ 178579 h 1679030"/>
              <a:gd name="connsiteX6" fmla="*/ 904696 w 2335374"/>
              <a:gd name="connsiteY6" fmla="*/ 0 h 1679030"/>
              <a:gd name="connsiteX7" fmla="*/ 2151576 w 2335374"/>
              <a:gd name="connsiteY7" fmla="*/ 567732 h 1679030"/>
              <a:gd name="connsiteX0" fmla="*/ 2151576 w 2335374"/>
              <a:gd name="connsiteY0" fmla="*/ 567732 h 1679030"/>
              <a:gd name="connsiteX1" fmla="*/ 2335374 w 2335374"/>
              <a:gd name="connsiteY1" fmla="*/ 1150440 h 1679030"/>
              <a:gd name="connsiteX2" fmla="*/ 1844565 w 2335374"/>
              <a:gd name="connsiteY2" fmla="*/ 1625593 h 1679030"/>
              <a:gd name="connsiteX3" fmla="*/ 1167346 w 2335374"/>
              <a:gd name="connsiteY3" fmla="*/ 1679030 h 1679030"/>
              <a:gd name="connsiteX4" fmla="*/ 14976 w 2335374"/>
              <a:gd name="connsiteY4" fmla="*/ 1241659 h 1679030"/>
              <a:gd name="connsiteX5" fmla="*/ 0 w 2335374"/>
              <a:gd name="connsiteY5" fmla="*/ 178579 h 1679030"/>
              <a:gd name="connsiteX6" fmla="*/ 904696 w 2335374"/>
              <a:gd name="connsiteY6" fmla="*/ 0 h 1679030"/>
              <a:gd name="connsiteX7" fmla="*/ 2151576 w 2335374"/>
              <a:gd name="connsiteY7" fmla="*/ 567732 h 1679030"/>
              <a:gd name="connsiteX0" fmla="*/ 2151576 w 2335374"/>
              <a:gd name="connsiteY0" fmla="*/ 470614 h 1581912"/>
              <a:gd name="connsiteX1" fmla="*/ 2335374 w 2335374"/>
              <a:gd name="connsiteY1" fmla="*/ 1053322 h 1581912"/>
              <a:gd name="connsiteX2" fmla="*/ 1844565 w 2335374"/>
              <a:gd name="connsiteY2" fmla="*/ 1528475 h 1581912"/>
              <a:gd name="connsiteX3" fmla="*/ 1167346 w 2335374"/>
              <a:gd name="connsiteY3" fmla="*/ 1581912 h 1581912"/>
              <a:gd name="connsiteX4" fmla="*/ 14976 w 2335374"/>
              <a:gd name="connsiteY4" fmla="*/ 1144541 h 1581912"/>
              <a:gd name="connsiteX5" fmla="*/ 0 w 2335374"/>
              <a:gd name="connsiteY5" fmla="*/ 81461 h 1581912"/>
              <a:gd name="connsiteX6" fmla="*/ 935329 w 2335374"/>
              <a:gd name="connsiteY6" fmla="*/ 0 h 1581912"/>
              <a:gd name="connsiteX7" fmla="*/ 2151576 w 2335374"/>
              <a:gd name="connsiteY7" fmla="*/ 470614 h 1581912"/>
              <a:gd name="connsiteX0" fmla="*/ 2215450 w 2335374"/>
              <a:gd name="connsiteY0" fmla="*/ 503857 h 1581912"/>
              <a:gd name="connsiteX1" fmla="*/ 2335374 w 2335374"/>
              <a:gd name="connsiteY1" fmla="*/ 1053322 h 1581912"/>
              <a:gd name="connsiteX2" fmla="*/ 1844565 w 2335374"/>
              <a:gd name="connsiteY2" fmla="*/ 1528475 h 1581912"/>
              <a:gd name="connsiteX3" fmla="*/ 1167346 w 2335374"/>
              <a:gd name="connsiteY3" fmla="*/ 1581912 h 1581912"/>
              <a:gd name="connsiteX4" fmla="*/ 14976 w 2335374"/>
              <a:gd name="connsiteY4" fmla="*/ 1144541 h 1581912"/>
              <a:gd name="connsiteX5" fmla="*/ 0 w 2335374"/>
              <a:gd name="connsiteY5" fmla="*/ 81461 h 1581912"/>
              <a:gd name="connsiteX6" fmla="*/ 935329 w 2335374"/>
              <a:gd name="connsiteY6" fmla="*/ 0 h 1581912"/>
              <a:gd name="connsiteX7" fmla="*/ 2215450 w 2335374"/>
              <a:gd name="connsiteY7" fmla="*/ 503857 h 1581912"/>
              <a:gd name="connsiteX0" fmla="*/ 2215450 w 2463124"/>
              <a:gd name="connsiteY0" fmla="*/ 503857 h 1581912"/>
              <a:gd name="connsiteX1" fmla="*/ 2463124 w 2463124"/>
              <a:gd name="connsiteY1" fmla="*/ 1119808 h 1581912"/>
              <a:gd name="connsiteX2" fmla="*/ 1844565 w 2463124"/>
              <a:gd name="connsiteY2" fmla="*/ 1528475 h 1581912"/>
              <a:gd name="connsiteX3" fmla="*/ 1167346 w 2463124"/>
              <a:gd name="connsiteY3" fmla="*/ 1581912 h 1581912"/>
              <a:gd name="connsiteX4" fmla="*/ 14976 w 2463124"/>
              <a:gd name="connsiteY4" fmla="*/ 1144541 h 1581912"/>
              <a:gd name="connsiteX5" fmla="*/ 0 w 2463124"/>
              <a:gd name="connsiteY5" fmla="*/ 81461 h 1581912"/>
              <a:gd name="connsiteX6" fmla="*/ 935329 w 2463124"/>
              <a:gd name="connsiteY6" fmla="*/ 0 h 1581912"/>
              <a:gd name="connsiteX7" fmla="*/ 2215450 w 2463124"/>
              <a:gd name="connsiteY7" fmla="*/ 503857 h 1581912"/>
              <a:gd name="connsiteX0" fmla="*/ 2215450 w 2463124"/>
              <a:gd name="connsiteY0" fmla="*/ 503857 h 1581912"/>
              <a:gd name="connsiteX1" fmla="*/ 2463124 w 2463124"/>
              <a:gd name="connsiteY1" fmla="*/ 1119808 h 1581912"/>
              <a:gd name="connsiteX2" fmla="*/ 1941681 w 2463124"/>
              <a:gd name="connsiteY2" fmla="*/ 1497842 h 1581912"/>
              <a:gd name="connsiteX3" fmla="*/ 1167346 w 2463124"/>
              <a:gd name="connsiteY3" fmla="*/ 1581912 h 1581912"/>
              <a:gd name="connsiteX4" fmla="*/ 14976 w 2463124"/>
              <a:gd name="connsiteY4" fmla="*/ 1144541 h 1581912"/>
              <a:gd name="connsiteX5" fmla="*/ 0 w 2463124"/>
              <a:gd name="connsiteY5" fmla="*/ 81461 h 1581912"/>
              <a:gd name="connsiteX6" fmla="*/ 935329 w 2463124"/>
              <a:gd name="connsiteY6" fmla="*/ 0 h 1581912"/>
              <a:gd name="connsiteX7" fmla="*/ 2215450 w 2463124"/>
              <a:gd name="connsiteY7" fmla="*/ 503857 h 1581912"/>
              <a:gd name="connsiteX0" fmla="*/ 2215450 w 2463124"/>
              <a:gd name="connsiteY0" fmla="*/ 503857 h 1515428"/>
              <a:gd name="connsiteX1" fmla="*/ 2463124 w 2463124"/>
              <a:gd name="connsiteY1" fmla="*/ 1119808 h 1515428"/>
              <a:gd name="connsiteX2" fmla="*/ 1941681 w 2463124"/>
              <a:gd name="connsiteY2" fmla="*/ 1497842 h 1515428"/>
              <a:gd name="connsiteX3" fmla="*/ 1039595 w 2463124"/>
              <a:gd name="connsiteY3" fmla="*/ 1515428 h 1515428"/>
              <a:gd name="connsiteX4" fmla="*/ 14976 w 2463124"/>
              <a:gd name="connsiteY4" fmla="*/ 1144541 h 1515428"/>
              <a:gd name="connsiteX5" fmla="*/ 0 w 2463124"/>
              <a:gd name="connsiteY5" fmla="*/ 81461 h 1515428"/>
              <a:gd name="connsiteX6" fmla="*/ 935329 w 2463124"/>
              <a:gd name="connsiteY6" fmla="*/ 0 h 1515428"/>
              <a:gd name="connsiteX7" fmla="*/ 2215450 w 2463124"/>
              <a:gd name="connsiteY7" fmla="*/ 503857 h 151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63124" h="1515428">
                <a:moveTo>
                  <a:pt x="2215450" y="503857"/>
                </a:moveTo>
                <a:lnTo>
                  <a:pt x="2463124" y="1119808"/>
                </a:lnTo>
                <a:lnTo>
                  <a:pt x="1941681" y="1497842"/>
                </a:lnTo>
                <a:lnTo>
                  <a:pt x="1039595" y="1515428"/>
                </a:lnTo>
                <a:lnTo>
                  <a:pt x="14976" y="1144541"/>
                </a:lnTo>
                <a:lnTo>
                  <a:pt x="0" y="81461"/>
                </a:lnTo>
                <a:lnTo>
                  <a:pt x="935329" y="0"/>
                </a:lnTo>
                <a:lnTo>
                  <a:pt x="2215450" y="503857"/>
                </a:lnTo>
                <a:close/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38" name="Rettangolo arrotondato 37"/>
          <p:cNvSpPr/>
          <p:nvPr/>
        </p:nvSpPr>
        <p:spPr bwMode="auto">
          <a:xfrm>
            <a:off x="3635896" y="1124744"/>
            <a:ext cx="5256584" cy="5616624"/>
          </a:xfrm>
          <a:prstGeom prst="roundRect">
            <a:avLst>
              <a:gd name="adj" fmla="val 3585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383592">
            <a:off x="6241419" y="5386452"/>
            <a:ext cx="546803" cy="546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28184" y="2924944"/>
            <a:ext cx="288032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44208" y="3933056"/>
            <a:ext cx="288032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95936" y="3356992"/>
            <a:ext cx="288032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39952" y="4437112"/>
            <a:ext cx="288032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</a:t>
            </a:r>
            <a:endParaRPr lang="en-US"/>
          </a:p>
        </p:txBody>
      </p:sp>
      <p:pic>
        <p:nvPicPr>
          <p:cNvPr id="3074" name="Picture 2" descr="D:\Paolo\Dottorato\Articoli Pisa\2010\03_VIS_image_browsing\presentation\Voronoi 2010-10-25 01-08-47-5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251"/>
          <a:stretch>
            <a:fillRect/>
          </a:stretch>
        </p:blipFill>
        <p:spPr bwMode="auto">
          <a:xfrm>
            <a:off x="0" y="1052736"/>
            <a:ext cx="9144000" cy="1800200"/>
          </a:xfrm>
          <a:prstGeom prst="rect">
            <a:avLst/>
          </a:prstGeom>
          <a:noFill/>
        </p:spPr>
      </p:pic>
      <p:pic>
        <p:nvPicPr>
          <p:cNvPr id="3075" name="Picture 3" descr="D:\Paolo\Dottorato\Articoli Pisa\2010\03_VIS_image_browsing\presentation\Voronoi 2010-10-25 01-09-19-6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8900"/>
          <a:stretch>
            <a:fillRect/>
          </a:stretch>
        </p:blipFill>
        <p:spPr bwMode="auto">
          <a:xfrm>
            <a:off x="0" y="2996952"/>
            <a:ext cx="9144000" cy="1853952"/>
          </a:xfrm>
          <a:prstGeom prst="rect">
            <a:avLst/>
          </a:prstGeom>
          <a:noFill/>
        </p:spPr>
      </p:pic>
      <p:pic>
        <p:nvPicPr>
          <p:cNvPr id="3076" name="Picture 4" descr="D:\Paolo\Dottorato\Articoli Pisa\2010\03_VIS_image_browsing\presentation\Voronoi 2010-10-25 01-09-47-00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299"/>
          <a:stretch>
            <a:fillRect/>
          </a:stretch>
        </p:blipFill>
        <p:spPr bwMode="auto">
          <a:xfrm>
            <a:off x="0" y="5013176"/>
            <a:ext cx="9144000" cy="18448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examples</a:t>
            </a:r>
            <a:endParaRPr lang="en-US" dirty="0"/>
          </a:p>
        </p:txBody>
      </p:sp>
      <p:pic>
        <p:nvPicPr>
          <p:cNvPr id="5" name="Picture 3" descr="D:\Paolo\Dottorato\Articoli Pisa\2010\03_VIS_image_browsing\images\representativeness_te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98571"/>
            <a:ext cx="9144000" cy="1959429"/>
          </a:xfrm>
          <a:prstGeom prst="rect">
            <a:avLst/>
          </a:prstGeom>
          <a:noFill/>
        </p:spPr>
      </p:pic>
      <p:pic>
        <p:nvPicPr>
          <p:cNvPr id="6" name="Picture 4" descr="D:\Paolo\Dottorato\Articoli Pisa\2010\03_VIS_image_browsing\images\caramell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4544" y="3068960"/>
            <a:ext cx="9953326" cy="2132855"/>
          </a:xfrm>
          <a:prstGeom prst="rect">
            <a:avLst/>
          </a:prstGeom>
          <a:noFill/>
        </p:spPr>
      </p:pic>
      <p:pic>
        <p:nvPicPr>
          <p:cNvPr id="1028" name="Picture 4" descr="D:\Paolo\Dottorato\Articoli Pisa\2010\03_VIS_image_browsing\presentation\Voronoi 2010-10-21 16-28-45-34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836712"/>
            <a:ext cx="9144000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125538"/>
            <a:ext cx="8915400" cy="5732462"/>
          </a:xfrm>
        </p:spPr>
        <p:txBody>
          <a:bodyPr/>
          <a:lstStyle/>
          <a:p>
            <a:r>
              <a:rPr lang="en-US" dirty="0" smtClean="0"/>
              <a:t>Rectangular grid of image thumbnails</a:t>
            </a:r>
          </a:p>
          <a:p>
            <a:pPr lvl="1"/>
            <a:r>
              <a:rPr lang="en-US" dirty="0" smtClean="0"/>
              <a:t>[opt] on scrolling panels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Conventional image browsers </a:t>
            </a:r>
            <a:r>
              <a:rPr lang="en-US" sz="2400" smtClean="0"/>
              <a:t>(fullscreen)</a:t>
            </a:r>
            <a:endParaRPr lang="it-IT" smtClean="0"/>
          </a:p>
        </p:txBody>
      </p:sp>
      <p:grpSp>
        <p:nvGrpSpPr>
          <p:cNvPr id="13" name="Gruppo 12"/>
          <p:cNvGrpSpPr/>
          <p:nvPr/>
        </p:nvGrpSpPr>
        <p:grpSpPr>
          <a:xfrm>
            <a:off x="396305" y="2132384"/>
            <a:ext cx="4032250" cy="2160712"/>
            <a:chOff x="396305" y="2132384"/>
            <a:chExt cx="4032250" cy="2160712"/>
          </a:xfrm>
        </p:grpSpPr>
        <p:sp>
          <p:nvSpPr>
            <p:cNvPr id="6" name="Rettangolo arrotondato 5"/>
            <p:cNvSpPr/>
            <p:nvPr/>
          </p:nvSpPr>
          <p:spPr bwMode="auto">
            <a:xfrm>
              <a:off x="396305" y="2132384"/>
              <a:ext cx="4032250" cy="2160712"/>
            </a:xfrm>
            <a:prstGeom prst="roundRect">
              <a:avLst>
                <a:gd name="adj" fmla="val 7909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/>
            <a:lstStyle/>
            <a:p>
              <a:pPr algn="ctr" eaLnBrk="0" hangingPunct="0">
                <a:defRPr/>
              </a:pPr>
              <a:r>
                <a:rPr lang="it-IT" dirty="0"/>
                <a:t>Explorer</a:t>
              </a:r>
              <a:endParaRPr lang="it-IT" sz="1400" dirty="0"/>
            </a:p>
            <a:p>
              <a:pPr algn="ctr" eaLnBrk="0" hangingPunct="0">
                <a:defRPr/>
              </a:pPr>
              <a:r>
                <a:rPr lang="it-IT" sz="1400" dirty="0" err="1"/>
                <a:t>by</a:t>
              </a:r>
              <a:r>
                <a:rPr lang="it-IT" sz="1400" dirty="0"/>
                <a:t> Microsoft</a:t>
              </a:r>
              <a:endParaRPr lang="it-IT" dirty="0"/>
            </a:p>
          </p:txBody>
        </p:sp>
        <p:pic>
          <p:nvPicPr>
            <p:cNvPr id="5128" name="Picture 6" descr="D:\Paolo\Dottorato\Articoli Pisa\2010\03_VIS_image_browsing\PICASA_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1090" y="2348359"/>
              <a:ext cx="3024187" cy="170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Gruppo 14"/>
          <p:cNvGrpSpPr/>
          <p:nvPr/>
        </p:nvGrpSpPr>
        <p:grpSpPr>
          <a:xfrm>
            <a:off x="4788024" y="2132856"/>
            <a:ext cx="4032250" cy="2160712"/>
            <a:chOff x="4788024" y="2132856"/>
            <a:chExt cx="4032250" cy="2160712"/>
          </a:xfrm>
        </p:grpSpPr>
        <p:sp>
          <p:nvSpPr>
            <p:cNvPr id="11" name="Rettangolo arrotondato 10"/>
            <p:cNvSpPr/>
            <p:nvPr/>
          </p:nvSpPr>
          <p:spPr bwMode="auto">
            <a:xfrm>
              <a:off x="4788024" y="2132856"/>
              <a:ext cx="4032250" cy="2160712"/>
            </a:xfrm>
            <a:prstGeom prst="roundRect">
              <a:avLst>
                <a:gd name="adj" fmla="val 7909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/>
            <a:lstStyle/>
            <a:p>
              <a:pPr algn="ctr" eaLnBrk="0" hangingPunct="0">
                <a:defRPr/>
              </a:pPr>
              <a:r>
                <a:rPr lang="it-IT" dirty="0" smtClean="0"/>
                <a:t>Google </a:t>
              </a:r>
              <a:r>
                <a:rPr lang="it-IT" dirty="0" err="1" smtClean="0"/>
                <a:t>Image</a:t>
              </a:r>
              <a:endParaRPr lang="it-IT" sz="1400" dirty="0"/>
            </a:p>
            <a:p>
              <a:pPr algn="ctr" eaLnBrk="0" hangingPunct="0">
                <a:defRPr/>
              </a:pPr>
              <a:r>
                <a:rPr lang="it-IT" sz="1400" dirty="0" err="1"/>
                <a:t>by</a:t>
              </a:r>
              <a:r>
                <a:rPr lang="it-IT" sz="1400" dirty="0"/>
                <a:t> </a:t>
              </a:r>
              <a:r>
                <a:rPr lang="it-IT" sz="1400" dirty="0" smtClean="0"/>
                <a:t>Google</a:t>
              </a:r>
              <a:endParaRPr lang="it-IT" dirty="0"/>
            </a:p>
          </p:txBody>
        </p:sp>
        <p:pic>
          <p:nvPicPr>
            <p:cNvPr id="5129" name="Picture 7" descr="D:\Paolo\Dottorato\Articoli Pisa\2010\03_VIS_image_browsing\Google_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32685" y="2375272"/>
              <a:ext cx="3024187" cy="170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Gruppo 15"/>
          <p:cNvGrpSpPr/>
          <p:nvPr/>
        </p:nvGrpSpPr>
        <p:grpSpPr>
          <a:xfrm>
            <a:off x="4788024" y="4581128"/>
            <a:ext cx="4032250" cy="2166938"/>
            <a:chOff x="4788024" y="4581128"/>
            <a:chExt cx="4032250" cy="2166938"/>
          </a:xfrm>
        </p:grpSpPr>
        <p:sp>
          <p:nvSpPr>
            <p:cNvPr id="12" name="Rettangolo arrotondato 11"/>
            <p:cNvSpPr/>
            <p:nvPr/>
          </p:nvSpPr>
          <p:spPr bwMode="auto">
            <a:xfrm>
              <a:off x="4788024" y="4581128"/>
              <a:ext cx="4032250" cy="2166938"/>
            </a:xfrm>
            <a:prstGeom prst="roundRect">
              <a:avLst>
                <a:gd name="adj" fmla="val 7909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/>
            <a:lstStyle/>
            <a:p>
              <a:pPr algn="ctr" eaLnBrk="0" hangingPunct="0">
                <a:defRPr/>
              </a:pPr>
              <a:r>
                <a:rPr lang="it-IT" dirty="0" err="1" smtClean="0"/>
                <a:t>FastStone</a:t>
              </a:r>
              <a:endParaRPr lang="it-IT" dirty="0"/>
            </a:p>
          </p:txBody>
        </p:sp>
        <p:pic>
          <p:nvPicPr>
            <p:cNvPr id="5130" name="Picture 8" descr="D:\Paolo\Dottorato\Articoli Pisa\2010\03_VIS_image_browsing\FASTTONE_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32685" y="4825131"/>
              <a:ext cx="3024187" cy="1700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Gruppo 13"/>
          <p:cNvGrpSpPr/>
          <p:nvPr/>
        </p:nvGrpSpPr>
        <p:grpSpPr>
          <a:xfrm>
            <a:off x="396503" y="4574430"/>
            <a:ext cx="4032250" cy="2166938"/>
            <a:chOff x="396503" y="4574430"/>
            <a:chExt cx="4032250" cy="2166938"/>
          </a:xfrm>
        </p:grpSpPr>
        <p:sp>
          <p:nvSpPr>
            <p:cNvPr id="4" name="Rettangolo arrotondato 3"/>
            <p:cNvSpPr/>
            <p:nvPr/>
          </p:nvSpPr>
          <p:spPr bwMode="auto">
            <a:xfrm>
              <a:off x="396503" y="4574430"/>
              <a:ext cx="4032250" cy="2166938"/>
            </a:xfrm>
            <a:prstGeom prst="roundRect">
              <a:avLst>
                <a:gd name="adj" fmla="val 7909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/>
            <a:lstStyle/>
            <a:p>
              <a:pPr algn="ctr" eaLnBrk="0" hangingPunct="0">
                <a:defRPr/>
              </a:pPr>
              <a:r>
                <a:rPr lang="it-IT" dirty="0"/>
                <a:t>Picasa3</a:t>
              </a:r>
            </a:p>
            <a:p>
              <a:pPr algn="ctr" eaLnBrk="0" hangingPunct="0">
                <a:defRPr/>
              </a:pPr>
              <a:r>
                <a:rPr lang="it-IT" sz="1400" dirty="0" err="1"/>
                <a:t>by</a:t>
              </a:r>
              <a:r>
                <a:rPr lang="it-IT" sz="1400" dirty="0"/>
                <a:t> Google</a:t>
              </a:r>
              <a:endParaRPr lang="it-IT" dirty="0"/>
            </a:p>
          </p:txBody>
        </p:sp>
        <p:pic>
          <p:nvPicPr>
            <p:cNvPr id="5126" name="Picture 5" descr="D:\Paolo\Dottorato\Articoli Pisa\2010\03_VIS_image_browsing\EXPLORER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41090" y="4797152"/>
              <a:ext cx="3024187" cy="1703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egnaposto contenuto 2"/>
          <p:cNvSpPr>
            <a:spLocks noGrp="1"/>
          </p:cNvSpPr>
          <p:nvPr>
            <p:ph idx="1"/>
          </p:nvPr>
        </p:nvSpPr>
        <p:spPr>
          <a:xfrm>
            <a:off x="228600" y="1125538"/>
            <a:ext cx="8915400" cy="5732462"/>
          </a:xfrm>
        </p:spPr>
        <p:txBody>
          <a:bodyPr/>
          <a:lstStyle/>
          <a:p>
            <a:r>
              <a:rPr lang="en-US" dirty="0" smtClean="0"/>
              <a:t>Sequence of image thumbnails</a:t>
            </a:r>
          </a:p>
          <a:p>
            <a:pPr lvl="1"/>
            <a:r>
              <a:rPr lang="en-US" dirty="0" smtClean="0"/>
              <a:t>[opt] scrollbars or buttons</a:t>
            </a:r>
          </a:p>
        </p:txBody>
      </p:sp>
      <p:sp>
        <p:nvSpPr>
          <p:cNvPr id="19" name="Rettangolo arrotondato 18"/>
          <p:cNvSpPr/>
          <p:nvPr/>
        </p:nvSpPr>
        <p:spPr bwMode="auto">
          <a:xfrm>
            <a:off x="4788024" y="4581128"/>
            <a:ext cx="4032250" cy="2166938"/>
          </a:xfrm>
          <a:prstGeom prst="roundRect">
            <a:avLst>
              <a:gd name="adj" fmla="val 7909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/>
          <a:lstStyle/>
          <a:p>
            <a:pPr algn="ctr" eaLnBrk="0" hangingPunct="0">
              <a:defRPr/>
            </a:pPr>
            <a:r>
              <a:rPr lang="it-IT" dirty="0" err="1" smtClean="0"/>
              <a:t>PhotoCloud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1400" dirty="0" err="1" smtClean="0"/>
              <a:t>by</a:t>
            </a:r>
            <a:r>
              <a:rPr lang="it-IT" sz="1400" dirty="0" smtClean="0"/>
              <a:t> ISTI-CNR</a:t>
            </a:r>
            <a:endParaRPr lang="it-IT" dirty="0"/>
          </a:p>
        </p:txBody>
      </p:sp>
      <p:sp>
        <p:nvSpPr>
          <p:cNvPr id="20" name="Rettangolo arrotondato 19"/>
          <p:cNvSpPr/>
          <p:nvPr/>
        </p:nvSpPr>
        <p:spPr bwMode="auto">
          <a:xfrm>
            <a:off x="4788024" y="2132856"/>
            <a:ext cx="4032250" cy="2160712"/>
          </a:xfrm>
          <a:prstGeom prst="roundRect">
            <a:avLst>
              <a:gd name="adj" fmla="val 7909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/>
          <a:lstStyle/>
          <a:p>
            <a:pPr algn="ctr" eaLnBrk="0" hangingPunct="0">
              <a:defRPr/>
            </a:pPr>
            <a:r>
              <a:rPr lang="it-IT" dirty="0" err="1" smtClean="0"/>
              <a:t>FastStone</a:t>
            </a:r>
            <a:endParaRPr lang="it-IT" sz="1400" dirty="0"/>
          </a:p>
        </p:txBody>
      </p:sp>
      <p:sp>
        <p:nvSpPr>
          <p:cNvPr id="614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Conventional image browsers </a:t>
            </a:r>
            <a:r>
              <a:rPr lang="en-US" sz="2400" smtClean="0"/>
              <a:t>(thumbnail bars)</a:t>
            </a:r>
            <a:endParaRPr lang="it-IT" smtClean="0"/>
          </a:p>
        </p:txBody>
      </p:sp>
      <p:grpSp>
        <p:nvGrpSpPr>
          <p:cNvPr id="6148" name="Gruppo 22"/>
          <p:cNvGrpSpPr>
            <a:grpSpLocks/>
          </p:cNvGrpSpPr>
          <p:nvPr/>
        </p:nvGrpSpPr>
        <p:grpSpPr bwMode="auto">
          <a:xfrm>
            <a:off x="395536" y="2132855"/>
            <a:ext cx="4032250" cy="4609257"/>
            <a:chOff x="323528" y="2133228"/>
            <a:chExt cx="4032448" cy="4608140"/>
          </a:xfrm>
        </p:grpSpPr>
        <p:sp>
          <p:nvSpPr>
            <p:cNvPr id="7" name="Rettangolo arrotondato 6"/>
            <p:cNvSpPr/>
            <p:nvPr/>
          </p:nvSpPr>
          <p:spPr>
            <a:xfrm>
              <a:off x="323528" y="2133228"/>
              <a:ext cx="4032448" cy="4608140"/>
            </a:xfrm>
            <a:prstGeom prst="roundRect">
              <a:avLst>
                <a:gd name="adj" fmla="val 3863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/>
            <a:lstStyle/>
            <a:p>
              <a:pPr algn="ctr" eaLnBrk="0" hangingPunct="0">
                <a:defRPr/>
              </a:pPr>
              <a:r>
                <a:rPr lang="it-IT" dirty="0"/>
                <a:t>Picasa3 </a:t>
              </a:r>
              <a:r>
                <a:rPr lang="it-IT" sz="1400" dirty="0" err="1"/>
                <a:t>by</a:t>
              </a:r>
              <a:r>
                <a:rPr lang="it-IT" sz="1400" dirty="0"/>
                <a:t> Google</a:t>
              </a:r>
              <a:endParaRPr lang="it-IT" dirty="0"/>
            </a:p>
          </p:txBody>
        </p:sp>
        <p:pic>
          <p:nvPicPr>
            <p:cNvPr id="615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544" y="4652898"/>
              <a:ext cx="3312368" cy="1863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6" name="Ovale 11"/>
            <p:cNvSpPr>
              <a:spLocks noChangeArrowheads="1"/>
            </p:cNvSpPr>
            <p:nvPr/>
          </p:nvSpPr>
          <p:spPr bwMode="auto">
            <a:xfrm>
              <a:off x="2051720" y="4661068"/>
              <a:ext cx="720080" cy="216024"/>
            </a:xfrm>
            <a:prstGeom prst="ellipse">
              <a:avLst/>
            </a:prstGeom>
            <a:noFill/>
            <a:ln w="38100" algn="ctr">
              <a:solidFill>
                <a:srgbClr val="FDA913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it-IT"/>
            </a:p>
          </p:txBody>
        </p:sp>
        <p:cxnSp>
          <p:nvCxnSpPr>
            <p:cNvPr id="6157" name="Connettore 1 13"/>
            <p:cNvCxnSpPr>
              <a:cxnSpLocks noChangeShapeType="1"/>
              <a:stCxn id="6156" idx="2"/>
            </p:cNvCxnSpPr>
            <p:nvPr/>
          </p:nvCxnSpPr>
          <p:spPr bwMode="auto">
            <a:xfrm rot="10800000">
              <a:off x="467544" y="3501191"/>
              <a:ext cx="1584176" cy="1267890"/>
            </a:xfrm>
            <a:prstGeom prst="line">
              <a:avLst/>
            </a:prstGeom>
            <a:noFill/>
            <a:ln w="38100" algn="ctr">
              <a:solidFill>
                <a:srgbClr val="FDA913"/>
              </a:solidFill>
              <a:prstDash val="sysDot"/>
              <a:round/>
              <a:headEnd/>
              <a:tailEnd/>
            </a:ln>
          </p:spPr>
        </p:cxnSp>
        <p:cxnSp>
          <p:nvCxnSpPr>
            <p:cNvPr id="6158" name="Connettore 1 15"/>
            <p:cNvCxnSpPr>
              <a:cxnSpLocks noChangeShapeType="1"/>
              <a:stCxn id="6156" idx="6"/>
            </p:cNvCxnSpPr>
            <p:nvPr/>
          </p:nvCxnSpPr>
          <p:spPr bwMode="auto">
            <a:xfrm flipV="1">
              <a:off x="2771800" y="3374938"/>
              <a:ext cx="936104" cy="1394142"/>
            </a:xfrm>
            <a:prstGeom prst="line">
              <a:avLst/>
            </a:prstGeom>
            <a:noFill/>
            <a:ln w="38100" algn="ctr">
              <a:solidFill>
                <a:srgbClr val="FDA913"/>
              </a:solidFill>
              <a:prstDash val="sysDot"/>
              <a:round/>
              <a:headEnd/>
              <a:tailEnd/>
            </a:ln>
          </p:spPr>
        </p:cxnSp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49199" t="1849" r="31561" b="88907"/>
            <a:stretch>
              <a:fillRect/>
            </a:stretch>
          </p:blipFill>
          <p:spPr bwMode="auto">
            <a:xfrm>
              <a:off x="467544" y="2925125"/>
              <a:ext cx="3240360" cy="875772"/>
            </a:xfrm>
            <a:prstGeom prst="ellipse">
              <a:avLst/>
            </a:prstGeom>
            <a:noFill/>
            <a:ln w="38100">
              <a:solidFill>
                <a:srgbClr val="FDA913"/>
              </a:solidFill>
              <a:miter lim="800000"/>
              <a:headEnd/>
              <a:tailEnd/>
            </a:ln>
          </p:spPr>
        </p:pic>
      </p:grpSp>
      <p:pic>
        <p:nvPicPr>
          <p:cNvPr id="6150" name="Picture 3" descr="D:\Paolo\Dottorato\Articoli Pisa\2010\03_VIS_image_browsing\FASTTONE_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2348880"/>
            <a:ext cx="3096021" cy="174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Ovale 26"/>
          <p:cNvSpPr>
            <a:spLocks noChangeArrowheads="1"/>
          </p:cNvSpPr>
          <p:nvPr/>
        </p:nvSpPr>
        <p:spPr bwMode="auto">
          <a:xfrm>
            <a:off x="4787901" y="2276872"/>
            <a:ext cx="3384500" cy="504825"/>
          </a:xfrm>
          <a:prstGeom prst="ellipse">
            <a:avLst/>
          </a:prstGeom>
          <a:noFill/>
          <a:ln w="38100" algn="ctr">
            <a:solidFill>
              <a:srgbClr val="FDA913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pic>
        <p:nvPicPr>
          <p:cNvPr id="6152" name="Picture 4" descr="D:\Paolo\Dottorato\Articoli Pisa\2010\03_VIS_image_browsing\Photocloud_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363" y="4783832"/>
            <a:ext cx="3096021" cy="174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3" name="Ovale 28"/>
          <p:cNvSpPr>
            <a:spLocks noChangeArrowheads="1"/>
          </p:cNvSpPr>
          <p:nvPr/>
        </p:nvSpPr>
        <p:spPr bwMode="auto">
          <a:xfrm>
            <a:off x="4787901" y="6134718"/>
            <a:ext cx="3384500" cy="504825"/>
          </a:xfrm>
          <a:prstGeom prst="ellipse">
            <a:avLst/>
          </a:prstGeom>
          <a:noFill/>
          <a:ln w="38100" algn="ctr">
            <a:solidFill>
              <a:srgbClr val="FDA913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9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37" y="0"/>
            <a:ext cx="914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Gruppo 24"/>
          <p:cNvGrpSpPr>
            <a:grpSpLocks noChangeAspect="1"/>
          </p:cNvGrpSpPr>
          <p:nvPr/>
        </p:nvGrpSpPr>
        <p:grpSpPr>
          <a:xfrm>
            <a:off x="1619672" y="3224881"/>
            <a:ext cx="7500377" cy="50417"/>
            <a:chOff x="13781136" y="2391972"/>
            <a:chExt cx="37501883" cy="252083"/>
          </a:xfrm>
        </p:grpSpPr>
        <p:pic>
          <p:nvPicPr>
            <p:cNvPr id="26" name="Picture 4" descr="D:\Paolo\Dottorato\Articoli Pisa\2010\03_VIS_image_browsing\presentation\FASTTONE_2C.PNG"/>
            <p:cNvPicPr>
              <a:picLocks noChangeAspect="1" noChangeArrowheads="1"/>
            </p:cNvPicPr>
            <p:nvPr/>
          </p:nvPicPr>
          <p:blipFill>
            <a:blip r:embed="rId4" cstate="print"/>
            <a:srcRect l="2326" t="3360" b="83200"/>
            <a:stretch>
              <a:fillRect/>
            </a:stretch>
          </p:blipFill>
          <p:spPr bwMode="auto">
            <a:xfrm>
              <a:off x="13781136" y="2405212"/>
              <a:ext cx="3024337" cy="234081"/>
            </a:xfrm>
            <a:prstGeom prst="rect">
              <a:avLst/>
            </a:prstGeom>
            <a:noFill/>
          </p:spPr>
        </p:pic>
        <p:pic>
          <p:nvPicPr>
            <p:cNvPr id="27" name="Picture 5" descr="D:\Paolo\Dottorato\Articoli Pisa\2010\03_VIS_image_browsing\presentation\FASTTONE_2D.PNG"/>
            <p:cNvPicPr>
              <a:picLocks noChangeAspect="1" noChangeArrowheads="1"/>
            </p:cNvPicPr>
            <p:nvPr/>
          </p:nvPicPr>
          <p:blipFill>
            <a:blip r:embed="rId5" cstate="print"/>
            <a:srcRect l="2326" t="2839" b="82881"/>
            <a:stretch>
              <a:fillRect/>
            </a:stretch>
          </p:blipFill>
          <p:spPr bwMode="auto">
            <a:xfrm>
              <a:off x="16716798" y="2395344"/>
              <a:ext cx="3024342" cy="248711"/>
            </a:xfrm>
            <a:prstGeom prst="rect">
              <a:avLst/>
            </a:prstGeom>
            <a:noFill/>
          </p:spPr>
        </p:pic>
        <p:pic>
          <p:nvPicPr>
            <p:cNvPr id="28" name="Picture 6" descr="D:\Paolo\Dottorato\Articoli Pisa\2010\03_VIS_image_browsing\presentation\FASTTONE_2E.PNG"/>
            <p:cNvPicPr>
              <a:picLocks noChangeAspect="1" noChangeArrowheads="1"/>
            </p:cNvPicPr>
            <p:nvPr/>
          </p:nvPicPr>
          <p:blipFill>
            <a:blip r:embed="rId6" cstate="print"/>
            <a:srcRect l="2326" t="3360" b="83200"/>
            <a:stretch>
              <a:fillRect/>
            </a:stretch>
          </p:blipFill>
          <p:spPr bwMode="auto">
            <a:xfrm>
              <a:off x="19678650" y="2405212"/>
              <a:ext cx="3024337" cy="234081"/>
            </a:xfrm>
            <a:prstGeom prst="rect">
              <a:avLst/>
            </a:prstGeom>
            <a:noFill/>
          </p:spPr>
        </p:pic>
        <p:pic>
          <p:nvPicPr>
            <p:cNvPr id="29" name="Picture 2" descr="D:\Paolo\Dottorato\Articoli Pisa\2010\03_VIS_image_browsing\presentation\FASTTONE_2A.PNG"/>
            <p:cNvPicPr>
              <a:picLocks noChangeAspect="1" noChangeArrowheads="1"/>
            </p:cNvPicPr>
            <p:nvPr/>
          </p:nvPicPr>
          <p:blipFill>
            <a:blip r:embed="rId7" cstate="print"/>
            <a:srcRect t="3360" b="83200"/>
            <a:stretch>
              <a:fillRect/>
            </a:stretch>
          </p:blipFill>
          <p:spPr bwMode="auto">
            <a:xfrm>
              <a:off x="20677816" y="2404221"/>
              <a:ext cx="3096345" cy="234081"/>
            </a:xfrm>
            <a:prstGeom prst="rect">
              <a:avLst/>
            </a:prstGeom>
            <a:noFill/>
          </p:spPr>
        </p:pic>
        <p:pic>
          <p:nvPicPr>
            <p:cNvPr id="30" name="Picture 3" descr="D:\Paolo\Dottorato\Articoli Pisa\2010\03_VIS_image_browsing\presentation\FASTTONE_2B.PNG"/>
            <p:cNvPicPr>
              <a:picLocks noChangeAspect="1" noChangeArrowheads="1"/>
            </p:cNvPicPr>
            <p:nvPr/>
          </p:nvPicPr>
          <p:blipFill>
            <a:blip r:embed="rId8" cstate="print"/>
            <a:srcRect l="1538" t="3280" b="83280"/>
            <a:stretch>
              <a:fillRect/>
            </a:stretch>
          </p:blipFill>
          <p:spPr bwMode="auto">
            <a:xfrm>
              <a:off x="23653954" y="2405212"/>
              <a:ext cx="3048724" cy="234081"/>
            </a:xfrm>
            <a:prstGeom prst="rect">
              <a:avLst/>
            </a:prstGeom>
            <a:noFill/>
          </p:spPr>
        </p:pic>
        <p:pic>
          <p:nvPicPr>
            <p:cNvPr id="31" name="Picture 4" descr="D:\Paolo\Dottorato\Articoli Pisa\2010\03_VIS_image_browsing\presentation\FASTTONE_2C.PNG"/>
            <p:cNvPicPr>
              <a:picLocks noChangeAspect="1" noChangeArrowheads="1"/>
            </p:cNvPicPr>
            <p:nvPr/>
          </p:nvPicPr>
          <p:blipFill>
            <a:blip r:embed="rId4" cstate="print"/>
            <a:srcRect l="2326" t="3360" b="83200"/>
            <a:stretch>
              <a:fillRect/>
            </a:stretch>
          </p:blipFill>
          <p:spPr bwMode="auto">
            <a:xfrm>
              <a:off x="26611043" y="2405212"/>
              <a:ext cx="3024337" cy="234081"/>
            </a:xfrm>
            <a:prstGeom prst="rect">
              <a:avLst/>
            </a:prstGeom>
            <a:noFill/>
          </p:spPr>
        </p:pic>
        <p:pic>
          <p:nvPicPr>
            <p:cNvPr id="32" name="Picture 5" descr="D:\Paolo\Dottorato\Articoli Pisa\2010\03_VIS_image_browsing\presentation\FASTTONE_2D.PNG"/>
            <p:cNvPicPr>
              <a:picLocks noChangeAspect="1" noChangeArrowheads="1"/>
            </p:cNvPicPr>
            <p:nvPr/>
          </p:nvPicPr>
          <p:blipFill>
            <a:blip r:embed="rId5" cstate="print"/>
            <a:srcRect l="2326" t="2839" b="82881"/>
            <a:stretch>
              <a:fillRect/>
            </a:stretch>
          </p:blipFill>
          <p:spPr bwMode="auto">
            <a:xfrm>
              <a:off x="29546705" y="2395344"/>
              <a:ext cx="3024342" cy="248711"/>
            </a:xfrm>
            <a:prstGeom prst="rect">
              <a:avLst/>
            </a:prstGeom>
            <a:noFill/>
          </p:spPr>
        </p:pic>
        <p:pic>
          <p:nvPicPr>
            <p:cNvPr id="33" name="Picture 3" descr="D:\Paolo\Dottorato\Articoli Pisa\2010\03_VIS_image_browsing\presentation\FASTTONE_2B.PNG"/>
            <p:cNvPicPr>
              <a:picLocks noChangeAspect="1" noChangeArrowheads="1"/>
            </p:cNvPicPr>
            <p:nvPr/>
          </p:nvPicPr>
          <p:blipFill>
            <a:blip r:embed="rId8" cstate="print"/>
            <a:srcRect l="1538" t="3280" b="83280"/>
            <a:stretch>
              <a:fillRect/>
            </a:stretch>
          </p:blipFill>
          <p:spPr bwMode="auto">
            <a:xfrm>
              <a:off x="32471686" y="2401840"/>
              <a:ext cx="3048724" cy="234081"/>
            </a:xfrm>
            <a:prstGeom prst="rect">
              <a:avLst/>
            </a:prstGeom>
            <a:noFill/>
          </p:spPr>
        </p:pic>
        <p:pic>
          <p:nvPicPr>
            <p:cNvPr id="34" name="Picture 4" descr="D:\Paolo\Dottorato\Articoli Pisa\2010\03_VIS_image_browsing\presentation\FASTTONE_2C.PNG"/>
            <p:cNvPicPr>
              <a:picLocks noChangeAspect="1" noChangeArrowheads="1"/>
            </p:cNvPicPr>
            <p:nvPr/>
          </p:nvPicPr>
          <p:blipFill>
            <a:blip r:embed="rId4" cstate="print"/>
            <a:srcRect l="2326" t="3360" b="83200"/>
            <a:stretch>
              <a:fillRect/>
            </a:stretch>
          </p:blipFill>
          <p:spPr bwMode="auto">
            <a:xfrm>
              <a:off x="35428775" y="2401840"/>
              <a:ext cx="3024337" cy="234081"/>
            </a:xfrm>
            <a:prstGeom prst="rect">
              <a:avLst/>
            </a:prstGeom>
            <a:noFill/>
          </p:spPr>
        </p:pic>
        <p:pic>
          <p:nvPicPr>
            <p:cNvPr id="35" name="Picture 5" descr="D:\Paolo\Dottorato\Articoli Pisa\2010\03_VIS_image_browsing\presentation\FASTTONE_2D.PNG"/>
            <p:cNvPicPr>
              <a:picLocks noChangeAspect="1" noChangeArrowheads="1"/>
            </p:cNvPicPr>
            <p:nvPr/>
          </p:nvPicPr>
          <p:blipFill>
            <a:blip r:embed="rId5" cstate="print"/>
            <a:srcRect l="2326" t="2839" b="82881"/>
            <a:stretch>
              <a:fillRect/>
            </a:stretch>
          </p:blipFill>
          <p:spPr bwMode="auto">
            <a:xfrm>
              <a:off x="38364437" y="2391972"/>
              <a:ext cx="3024342" cy="248711"/>
            </a:xfrm>
            <a:prstGeom prst="rect">
              <a:avLst/>
            </a:prstGeom>
            <a:noFill/>
          </p:spPr>
        </p:pic>
        <p:pic>
          <p:nvPicPr>
            <p:cNvPr id="36" name="Picture 6" descr="D:\Paolo\Dottorato\Articoli Pisa\2010\03_VIS_image_browsing\presentation\FASTTONE_2E.PNG"/>
            <p:cNvPicPr>
              <a:picLocks noChangeAspect="1" noChangeArrowheads="1"/>
            </p:cNvPicPr>
            <p:nvPr/>
          </p:nvPicPr>
          <p:blipFill>
            <a:blip r:embed="rId6" cstate="print"/>
            <a:srcRect l="2326" t="3360" b="83200"/>
            <a:stretch>
              <a:fillRect/>
            </a:stretch>
          </p:blipFill>
          <p:spPr bwMode="auto">
            <a:xfrm>
              <a:off x="41326289" y="2401840"/>
              <a:ext cx="3024337" cy="234081"/>
            </a:xfrm>
            <a:prstGeom prst="rect">
              <a:avLst/>
            </a:prstGeom>
            <a:noFill/>
          </p:spPr>
        </p:pic>
        <p:pic>
          <p:nvPicPr>
            <p:cNvPr id="37" name="Picture 2" descr="D:\Paolo\Dottorato\Articoli Pisa\2010\03_VIS_image_browsing\presentation\FASTTONE_2A.PNG"/>
            <p:cNvPicPr>
              <a:picLocks noChangeAspect="1" noChangeArrowheads="1"/>
            </p:cNvPicPr>
            <p:nvPr/>
          </p:nvPicPr>
          <p:blipFill>
            <a:blip r:embed="rId7" cstate="print"/>
            <a:srcRect t="3360" b="83200"/>
            <a:stretch>
              <a:fillRect/>
            </a:stretch>
          </p:blipFill>
          <p:spPr bwMode="auto">
            <a:xfrm>
              <a:off x="42325455" y="2400849"/>
              <a:ext cx="3096345" cy="234081"/>
            </a:xfrm>
            <a:prstGeom prst="rect">
              <a:avLst/>
            </a:prstGeom>
            <a:noFill/>
          </p:spPr>
        </p:pic>
        <p:pic>
          <p:nvPicPr>
            <p:cNvPr id="38" name="Picture 3" descr="D:\Paolo\Dottorato\Articoli Pisa\2010\03_VIS_image_browsing\presentation\FASTTONE_2B.PNG"/>
            <p:cNvPicPr>
              <a:picLocks noChangeAspect="1" noChangeArrowheads="1"/>
            </p:cNvPicPr>
            <p:nvPr/>
          </p:nvPicPr>
          <p:blipFill>
            <a:blip r:embed="rId8" cstate="print"/>
            <a:srcRect l="1538" t="3280" b="83280"/>
            <a:stretch>
              <a:fillRect/>
            </a:stretch>
          </p:blipFill>
          <p:spPr bwMode="auto">
            <a:xfrm>
              <a:off x="45301593" y="2401840"/>
              <a:ext cx="3048724" cy="234081"/>
            </a:xfrm>
            <a:prstGeom prst="rect">
              <a:avLst/>
            </a:prstGeom>
            <a:noFill/>
          </p:spPr>
        </p:pic>
        <p:pic>
          <p:nvPicPr>
            <p:cNvPr id="39" name="Picture 4" descr="D:\Paolo\Dottorato\Articoli Pisa\2010\03_VIS_image_browsing\presentation\FASTTONE_2C.PNG"/>
            <p:cNvPicPr>
              <a:picLocks noChangeAspect="1" noChangeArrowheads="1"/>
            </p:cNvPicPr>
            <p:nvPr/>
          </p:nvPicPr>
          <p:blipFill>
            <a:blip r:embed="rId4" cstate="print"/>
            <a:srcRect l="2326" t="3360" b="83200"/>
            <a:stretch>
              <a:fillRect/>
            </a:stretch>
          </p:blipFill>
          <p:spPr bwMode="auto">
            <a:xfrm>
              <a:off x="48258682" y="2401840"/>
              <a:ext cx="3024337" cy="23408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0156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drawbacks: non-uniform aspect ratios</a:t>
            </a:r>
          </a:p>
        </p:txBody>
      </p:sp>
      <p:grpSp>
        <p:nvGrpSpPr>
          <p:cNvPr id="102" name="Gruppo 101"/>
          <p:cNvGrpSpPr/>
          <p:nvPr/>
        </p:nvGrpSpPr>
        <p:grpSpPr>
          <a:xfrm>
            <a:off x="1043608" y="4437112"/>
            <a:ext cx="7128792" cy="3024336"/>
            <a:chOff x="1043608" y="3933056"/>
            <a:chExt cx="7128792" cy="3024336"/>
          </a:xfrm>
        </p:grpSpPr>
        <p:sp>
          <p:nvSpPr>
            <p:cNvPr id="16" name="Rettangolo 15"/>
            <p:cNvSpPr/>
            <p:nvPr/>
          </p:nvSpPr>
          <p:spPr bwMode="auto">
            <a:xfrm>
              <a:off x="1043608" y="3933056"/>
              <a:ext cx="7128792" cy="3024336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pic>
          <p:nvPicPr>
            <p:cNvPr id="24579" name="Picture 3" descr="D:\Paolo\Dottorato\Articoli Pisa\2010\03_VIS_image_browsing\presentation\Google_3.PNG"/>
            <p:cNvPicPr>
              <a:picLocks noChangeAspect="1" noChangeArrowheads="1"/>
            </p:cNvPicPr>
            <p:nvPr/>
          </p:nvPicPr>
          <p:blipFill>
            <a:blip r:embed="rId3" cstate="print"/>
            <a:srcRect l="10202" t="34738" r="1265" b="3356"/>
            <a:stretch>
              <a:fillRect/>
            </a:stretch>
          </p:blipFill>
          <p:spPr bwMode="auto">
            <a:xfrm>
              <a:off x="1115616" y="4066232"/>
              <a:ext cx="6984477" cy="2747145"/>
            </a:xfrm>
            <a:prstGeom prst="rect">
              <a:avLst/>
            </a:prstGeom>
            <a:noFill/>
          </p:spPr>
        </p:pic>
        <p:pic>
          <p:nvPicPr>
            <p:cNvPr id="24580" name="Picture 4" descr="D:\Paolo\Dottorato\Articoli Pisa\2010\03_VIS_image_browsing\presentation\Google_4.PNG"/>
            <p:cNvPicPr>
              <a:picLocks noChangeAspect="1" noChangeArrowheads="1"/>
            </p:cNvPicPr>
            <p:nvPr/>
          </p:nvPicPr>
          <p:blipFill>
            <a:blip r:embed="rId4" cstate="print"/>
            <a:srcRect l="10716" t="33849" r="1258" b="49821"/>
            <a:stretch>
              <a:fillRect/>
            </a:stretch>
          </p:blipFill>
          <p:spPr bwMode="auto">
            <a:xfrm>
              <a:off x="1154253" y="3963518"/>
              <a:ext cx="6933782" cy="723526"/>
            </a:xfrm>
            <a:prstGeom prst="rect">
              <a:avLst/>
            </a:prstGeom>
            <a:noFill/>
          </p:spPr>
        </p:pic>
        <p:pic>
          <p:nvPicPr>
            <p:cNvPr id="18" name="Picture 4" descr="D:\Paolo\Dottorato\Articoli Pisa\2010\03_VIS_image_browsing\presentation\Google_4.PNG"/>
            <p:cNvPicPr>
              <a:picLocks noChangeAspect="1" noChangeArrowheads="1"/>
            </p:cNvPicPr>
            <p:nvPr/>
          </p:nvPicPr>
          <p:blipFill>
            <a:blip r:embed="rId4" cstate="print"/>
            <a:srcRect l="10716" t="51063" r="1258" b="33287"/>
            <a:stretch>
              <a:fillRect/>
            </a:stretch>
          </p:blipFill>
          <p:spPr bwMode="auto">
            <a:xfrm>
              <a:off x="1143131" y="6203404"/>
              <a:ext cx="6933782" cy="693379"/>
            </a:xfrm>
            <a:prstGeom prst="rect">
              <a:avLst/>
            </a:prstGeom>
            <a:noFill/>
          </p:spPr>
        </p:pic>
      </p:grpSp>
      <p:sp>
        <p:nvSpPr>
          <p:cNvPr id="17" name="Rettangolo 16"/>
          <p:cNvSpPr/>
          <p:nvPr/>
        </p:nvSpPr>
        <p:spPr bwMode="auto">
          <a:xfrm>
            <a:off x="467544" y="1196752"/>
            <a:ext cx="936104" cy="936104"/>
          </a:xfrm>
          <a:prstGeom prst="rect">
            <a:avLst/>
          </a:prstGeom>
          <a:gradFill>
            <a:lin ang="13800000" scaled="0"/>
          </a:gradFill>
          <a:ln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21" name="Rettangolo 20"/>
          <p:cNvSpPr/>
          <p:nvPr/>
        </p:nvSpPr>
        <p:spPr bwMode="auto">
          <a:xfrm>
            <a:off x="467544" y="2132856"/>
            <a:ext cx="936104" cy="936104"/>
          </a:xfrm>
          <a:prstGeom prst="rect">
            <a:avLst/>
          </a:prstGeom>
          <a:gradFill>
            <a:lin ang="13800000" scaled="0"/>
          </a:gradFill>
          <a:ln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22" name="Rettangolo 21"/>
          <p:cNvSpPr/>
          <p:nvPr/>
        </p:nvSpPr>
        <p:spPr bwMode="auto">
          <a:xfrm>
            <a:off x="1403648" y="1196752"/>
            <a:ext cx="936104" cy="936104"/>
          </a:xfrm>
          <a:prstGeom prst="rect">
            <a:avLst/>
          </a:prstGeom>
          <a:gradFill>
            <a:lin ang="13800000" scaled="0"/>
          </a:gradFill>
          <a:ln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24" name="Rettangolo 23"/>
          <p:cNvSpPr/>
          <p:nvPr/>
        </p:nvSpPr>
        <p:spPr bwMode="auto">
          <a:xfrm>
            <a:off x="2339752" y="1196752"/>
            <a:ext cx="936104" cy="936104"/>
          </a:xfrm>
          <a:prstGeom prst="rect">
            <a:avLst/>
          </a:prstGeom>
          <a:gradFill>
            <a:lin ang="13800000" scaled="0"/>
          </a:gradFill>
          <a:ln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19" name="Rettangolo 18"/>
          <p:cNvSpPr/>
          <p:nvPr/>
        </p:nvSpPr>
        <p:spPr bwMode="auto">
          <a:xfrm>
            <a:off x="1403648" y="2132856"/>
            <a:ext cx="936104" cy="936104"/>
          </a:xfrm>
          <a:prstGeom prst="rect">
            <a:avLst/>
          </a:prstGeom>
          <a:gradFill>
            <a:lin ang="13800000" scaled="0"/>
          </a:gradFill>
          <a:ln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23" name="Rettangolo 22"/>
          <p:cNvSpPr/>
          <p:nvPr/>
        </p:nvSpPr>
        <p:spPr bwMode="auto">
          <a:xfrm>
            <a:off x="2339752" y="2132856"/>
            <a:ext cx="936104" cy="936104"/>
          </a:xfrm>
          <a:prstGeom prst="rect">
            <a:avLst/>
          </a:prstGeom>
          <a:gradFill>
            <a:lin ang="13800000" scaled="0"/>
          </a:gradFill>
          <a:ln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25" name="Rettangolo 24"/>
          <p:cNvSpPr/>
          <p:nvPr/>
        </p:nvSpPr>
        <p:spPr bwMode="auto">
          <a:xfrm>
            <a:off x="467544" y="1412776"/>
            <a:ext cx="936104" cy="504056"/>
          </a:xfrm>
          <a:prstGeom prst="rect">
            <a:avLst/>
          </a:prstGeom>
          <a:solidFill>
            <a:srgbClr val="FDA913">
              <a:alpha val="74902"/>
            </a:srgbClr>
          </a:solidFill>
          <a:ln w="28575" cap="flat" cmpd="sng" algn="ctr">
            <a:solidFill>
              <a:srgbClr val="CC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27" name="Rettangolo 26"/>
          <p:cNvSpPr/>
          <p:nvPr/>
        </p:nvSpPr>
        <p:spPr bwMode="auto">
          <a:xfrm>
            <a:off x="2339752" y="1196752"/>
            <a:ext cx="936104" cy="936104"/>
          </a:xfrm>
          <a:prstGeom prst="rect">
            <a:avLst/>
          </a:prstGeom>
          <a:solidFill>
            <a:srgbClr val="FDA913">
              <a:alpha val="74902"/>
            </a:srgbClr>
          </a:solidFill>
          <a:ln w="28575" cap="flat" cmpd="sng" algn="ctr">
            <a:solidFill>
              <a:srgbClr val="CC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" name="Rettangolo 28"/>
          <p:cNvSpPr/>
          <p:nvPr/>
        </p:nvSpPr>
        <p:spPr bwMode="auto">
          <a:xfrm>
            <a:off x="2339752" y="2420888"/>
            <a:ext cx="936104" cy="360040"/>
          </a:xfrm>
          <a:prstGeom prst="rect">
            <a:avLst/>
          </a:prstGeom>
          <a:solidFill>
            <a:srgbClr val="FDA913">
              <a:alpha val="74902"/>
            </a:srgbClr>
          </a:solidFill>
          <a:ln w="28575" cap="flat" cmpd="sng" algn="ctr">
            <a:solidFill>
              <a:srgbClr val="CC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30" name="Rettangolo 29"/>
          <p:cNvSpPr/>
          <p:nvPr/>
        </p:nvSpPr>
        <p:spPr bwMode="auto">
          <a:xfrm>
            <a:off x="683568" y="2132856"/>
            <a:ext cx="504056" cy="936104"/>
          </a:xfrm>
          <a:prstGeom prst="rect">
            <a:avLst/>
          </a:prstGeom>
          <a:solidFill>
            <a:srgbClr val="FDA913">
              <a:alpha val="74902"/>
            </a:srgbClr>
          </a:solidFill>
          <a:ln w="28575" cap="flat" cmpd="sng" algn="ctr">
            <a:solidFill>
              <a:srgbClr val="CC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grpSp>
        <p:nvGrpSpPr>
          <p:cNvPr id="104" name="Gruppo 103"/>
          <p:cNvGrpSpPr/>
          <p:nvPr/>
        </p:nvGrpSpPr>
        <p:grpSpPr>
          <a:xfrm>
            <a:off x="1403648" y="2276872"/>
            <a:ext cx="936104" cy="648072"/>
            <a:chOff x="1403648" y="2276872"/>
            <a:chExt cx="936104" cy="648072"/>
          </a:xfrm>
        </p:grpSpPr>
        <p:sp>
          <p:nvSpPr>
            <p:cNvPr id="28" name="Rettangolo 27"/>
            <p:cNvSpPr/>
            <p:nvPr/>
          </p:nvSpPr>
          <p:spPr bwMode="auto">
            <a:xfrm>
              <a:off x="1403648" y="2276872"/>
              <a:ext cx="936104" cy="648072"/>
            </a:xfrm>
            <a:prstGeom prst="rect">
              <a:avLst/>
            </a:prstGeom>
            <a:solidFill>
              <a:srgbClr val="FDA913">
                <a:alpha val="74902"/>
              </a:srgbClr>
            </a:solidFill>
            <a:ln w="28575" cap="flat" cmpd="sng" algn="ctr">
              <a:solidFill>
                <a:srgbClr val="CC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31" name="Figura a mano libera 30"/>
            <p:cNvSpPr/>
            <p:nvPr/>
          </p:nvSpPr>
          <p:spPr bwMode="auto">
            <a:xfrm>
              <a:off x="1412182" y="2615268"/>
              <a:ext cx="914400" cy="113742"/>
            </a:xfrm>
            <a:custGeom>
              <a:avLst/>
              <a:gdLst>
                <a:gd name="connsiteX0" fmla="*/ 0 w 914400"/>
                <a:gd name="connsiteY0" fmla="*/ 69311 h 113742"/>
                <a:gd name="connsiteX1" fmla="*/ 120581 w 914400"/>
                <a:gd name="connsiteY1" fmla="*/ 49215 h 113742"/>
                <a:gd name="connsiteX2" fmla="*/ 150726 w 914400"/>
                <a:gd name="connsiteY2" fmla="*/ 39166 h 113742"/>
                <a:gd name="connsiteX3" fmla="*/ 241161 w 914400"/>
                <a:gd name="connsiteY3" fmla="*/ 29118 h 113742"/>
                <a:gd name="connsiteX4" fmla="*/ 281354 w 914400"/>
                <a:gd name="connsiteY4" fmla="*/ 19070 h 113742"/>
                <a:gd name="connsiteX5" fmla="*/ 653143 w 914400"/>
                <a:gd name="connsiteY5" fmla="*/ 19070 h 113742"/>
                <a:gd name="connsiteX6" fmla="*/ 753627 w 914400"/>
                <a:gd name="connsiteY6" fmla="*/ 49215 h 113742"/>
                <a:gd name="connsiteX7" fmla="*/ 813917 w 914400"/>
                <a:gd name="connsiteY7" fmla="*/ 79360 h 113742"/>
                <a:gd name="connsiteX8" fmla="*/ 844062 w 914400"/>
                <a:gd name="connsiteY8" fmla="*/ 99456 h 113742"/>
                <a:gd name="connsiteX9" fmla="*/ 914400 w 914400"/>
                <a:gd name="connsiteY9" fmla="*/ 109505 h 113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4400" h="113742">
                  <a:moveTo>
                    <a:pt x="0" y="69311"/>
                  </a:moveTo>
                  <a:cubicBezTo>
                    <a:pt x="40194" y="62612"/>
                    <a:pt x="80624" y="57206"/>
                    <a:pt x="120581" y="49215"/>
                  </a:cubicBezTo>
                  <a:cubicBezTo>
                    <a:pt x="130967" y="47138"/>
                    <a:pt x="140278" y="40907"/>
                    <a:pt x="150726" y="39166"/>
                  </a:cubicBezTo>
                  <a:cubicBezTo>
                    <a:pt x="180644" y="34180"/>
                    <a:pt x="211016" y="32467"/>
                    <a:pt x="241161" y="29118"/>
                  </a:cubicBezTo>
                  <a:cubicBezTo>
                    <a:pt x="254559" y="25769"/>
                    <a:pt x="267651" y="20783"/>
                    <a:pt x="281354" y="19070"/>
                  </a:cubicBezTo>
                  <a:cubicBezTo>
                    <a:pt x="433914" y="0"/>
                    <a:pt x="468710" y="11692"/>
                    <a:pt x="653143" y="19070"/>
                  </a:cubicBezTo>
                  <a:cubicBezTo>
                    <a:pt x="675614" y="24687"/>
                    <a:pt x="738945" y="39427"/>
                    <a:pt x="753627" y="49215"/>
                  </a:cubicBezTo>
                  <a:cubicBezTo>
                    <a:pt x="840018" y="106807"/>
                    <a:pt x="730714" y="37758"/>
                    <a:pt x="813917" y="79360"/>
                  </a:cubicBezTo>
                  <a:cubicBezTo>
                    <a:pt x="824719" y="84761"/>
                    <a:pt x="833260" y="94055"/>
                    <a:pt x="844062" y="99456"/>
                  </a:cubicBezTo>
                  <a:cubicBezTo>
                    <a:pt x="872634" y="113742"/>
                    <a:pt x="881682" y="109505"/>
                    <a:pt x="914400" y="109505"/>
                  </a:cubicBezTo>
                </a:path>
              </a:pathLst>
            </a:custGeom>
            <a:noFill/>
            <a:ln w="9525" cap="flat" cmpd="sng" algn="ctr">
              <a:solidFill>
                <a:srgbClr val="000000">
                  <a:alpha val="14118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33" name="Ovale 32"/>
            <p:cNvSpPr/>
            <p:nvPr/>
          </p:nvSpPr>
          <p:spPr bwMode="auto">
            <a:xfrm>
              <a:off x="2051720" y="2420888"/>
              <a:ext cx="144016" cy="144016"/>
            </a:xfrm>
            <a:prstGeom prst="ellipse">
              <a:avLst/>
            </a:prstGeom>
            <a:noFill/>
            <a:ln w="9525" cap="flat" cmpd="sng" algn="ctr">
              <a:solidFill>
                <a:srgbClr val="000000">
                  <a:alpha val="14118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34" name="Rettangolo 33"/>
            <p:cNvSpPr/>
            <p:nvPr/>
          </p:nvSpPr>
          <p:spPr bwMode="auto">
            <a:xfrm>
              <a:off x="2103632" y="2544808"/>
              <a:ext cx="45719" cy="144016"/>
            </a:xfrm>
            <a:prstGeom prst="rect">
              <a:avLst/>
            </a:prstGeom>
            <a:noFill/>
            <a:ln w="9525" cap="flat" cmpd="sng" algn="ctr">
              <a:solidFill>
                <a:srgbClr val="000000">
                  <a:alpha val="14118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</p:grpSp>
      <p:grpSp>
        <p:nvGrpSpPr>
          <p:cNvPr id="103" name="Gruppo 102"/>
          <p:cNvGrpSpPr/>
          <p:nvPr/>
        </p:nvGrpSpPr>
        <p:grpSpPr>
          <a:xfrm>
            <a:off x="1547664" y="1196752"/>
            <a:ext cx="648072" cy="936104"/>
            <a:chOff x="1547664" y="1196752"/>
            <a:chExt cx="648072" cy="936104"/>
          </a:xfrm>
        </p:grpSpPr>
        <p:sp>
          <p:nvSpPr>
            <p:cNvPr id="26" name="Rettangolo 25"/>
            <p:cNvSpPr/>
            <p:nvPr/>
          </p:nvSpPr>
          <p:spPr bwMode="auto">
            <a:xfrm>
              <a:off x="1547664" y="1196752"/>
              <a:ext cx="648072" cy="936104"/>
            </a:xfrm>
            <a:prstGeom prst="rect">
              <a:avLst/>
            </a:prstGeom>
            <a:solidFill>
              <a:srgbClr val="FDA913">
                <a:alpha val="74902"/>
              </a:srgbClr>
            </a:solidFill>
            <a:ln w="28575" cap="flat" cmpd="sng" algn="ctr">
              <a:solidFill>
                <a:srgbClr val="CC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36" name="Ovale 35"/>
            <p:cNvSpPr/>
            <p:nvPr/>
          </p:nvSpPr>
          <p:spPr bwMode="auto">
            <a:xfrm>
              <a:off x="1763688" y="1340768"/>
              <a:ext cx="288032" cy="432048"/>
            </a:xfrm>
            <a:prstGeom prst="ellipse">
              <a:avLst/>
            </a:prstGeom>
            <a:noFill/>
            <a:ln w="9525" cap="flat" cmpd="sng" algn="ctr">
              <a:solidFill>
                <a:srgbClr val="000000">
                  <a:alpha val="14118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37" name="Ovale 36"/>
            <p:cNvSpPr/>
            <p:nvPr/>
          </p:nvSpPr>
          <p:spPr bwMode="auto">
            <a:xfrm>
              <a:off x="1731872" y="1535024"/>
              <a:ext cx="144016" cy="144016"/>
            </a:xfrm>
            <a:prstGeom prst="ellipse">
              <a:avLst/>
            </a:prstGeom>
            <a:noFill/>
            <a:ln w="9525" cap="flat" cmpd="sng" algn="ctr">
              <a:solidFill>
                <a:srgbClr val="000000">
                  <a:alpha val="14118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38" name="Ovale 37"/>
            <p:cNvSpPr/>
            <p:nvPr/>
          </p:nvSpPr>
          <p:spPr bwMode="auto">
            <a:xfrm>
              <a:off x="1907704" y="1484784"/>
              <a:ext cx="72008" cy="45719"/>
            </a:xfrm>
            <a:prstGeom prst="ellipse">
              <a:avLst/>
            </a:prstGeom>
            <a:noFill/>
            <a:ln w="9525" cap="flat" cmpd="sng" algn="ctr">
              <a:solidFill>
                <a:srgbClr val="000000">
                  <a:alpha val="14118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39" name="Ovale 38"/>
            <p:cNvSpPr/>
            <p:nvPr/>
          </p:nvSpPr>
          <p:spPr bwMode="auto">
            <a:xfrm>
              <a:off x="1785456" y="1484784"/>
              <a:ext cx="72008" cy="45719"/>
            </a:xfrm>
            <a:prstGeom prst="ellipse">
              <a:avLst/>
            </a:prstGeom>
            <a:noFill/>
            <a:ln w="9525" cap="flat" cmpd="sng" algn="ctr">
              <a:solidFill>
                <a:srgbClr val="000000">
                  <a:alpha val="14118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41" name="Figura a mano libera 40"/>
            <p:cNvSpPr/>
            <p:nvPr/>
          </p:nvSpPr>
          <p:spPr bwMode="auto">
            <a:xfrm>
              <a:off x="1864358" y="1659648"/>
              <a:ext cx="100484" cy="40226"/>
            </a:xfrm>
            <a:custGeom>
              <a:avLst/>
              <a:gdLst>
                <a:gd name="connsiteX0" fmla="*/ 0 w 100484"/>
                <a:gd name="connsiteY0" fmla="*/ 20096 h 40226"/>
                <a:gd name="connsiteX1" fmla="*/ 30145 w 100484"/>
                <a:gd name="connsiteY1" fmla="*/ 40193 h 40226"/>
                <a:gd name="connsiteX2" fmla="*/ 100484 w 100484"/>
                <a:gd name="connsiteY2" fmla="*/ 20096 h 40226"/>
                <a:gd name="connsiteX3" fmla="*/ 100484 w 100484"/>
                <a:gd name="connsiteY3" fmla="*/ 0 h 40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484" h="40226">
                  <a:moveTo>
                    <a:pt x="0" y="20096"/>
                  </a:moveTo>
                  <a:cubicBezTo>
                    <a:pt x="10048" y="26795"/>
                    <a:pt x="18190" y="38485"/>
                    <a:pt x="30145" y="40193"/>
                  </a:cubicBezTo>
                  <a:cubicBezTo>
                    <a:pt x="30375" y="40226"/>
                    <a:pt x="95769" y="24811"/>
                    <a:pt x="100484" y="20096"/>
                  </a:cubicBezTo>
                  <a:lnTo>
                    <a:pt x="100484" y="0"/>
                  </a:lnTo>
                </a:path>
              </a:pathLst>
            </a:custGeom>
            <a:noFill/>
            <a:ln w="9525" cap="flat" cmpd="sng" algn="ctr">
              <a:solidFill>
                <a:srgbClr val="000000">
                  <a:alpha val="14118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44" name="Figura a mano libera 43"/>
            <p:cNvSpPr/>
            <p:nvPr/>
          </p:nvSpPr>
          <p:spPr bwMode="auto">
            <a:xfrm>
              <a:off x="1984938" y="1760131"/>
              <a:ext cx="200967" cy="130629"/>
            </a:xfrm>
            <a:custGeom>
              <a:avLst/>
              <a:gdLst>
                <a:gd name="connsiteX0" fmla="*/ 0 w 200967"/>
                <a:gd name="connsiteY0" fmla="*/ 0 h 130629"/>
                <a:gd name="connsiteX1" fmla="*/ 20097 w 200967"/>
                <a:gd name="connsiteY1" fmla="*/ 40193 h 130629"/>
                <a:gd name="connsiteX2" fmla="*/ 60291 w 200967"/>
                <a:gd name="connsiteY2" fmla="*/ 60290 h 130629"/>
                <a:gd name="connsiteX3" fmla="*/ 120581 w 200967"/>
                <a:gd name="connsiteY3" fmla="*/ 90435 h 130629"/>
                <a:gd name="connsiteX4" fmla="*/ 150726 w 200967"/>
                <a:gd name="connsiteY4" fmla="*/ 110532 h 130629"/>
                <a:gd name="connsiteX5" fmla="*/ 180871 w 200967"/>
                <a:gd name="connsiteY5" fmla="*/ 120580 h 130629"/>
                <a:gd name="connsiteX6" fmla="*/ 200967 w 200967"/>
                <a:gd name="connsiteY6" fmla="*/ 130629 h 13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967" h="130629">
                  <a:moveTo>
                    <a:pt x="0" y="0"/>
                  </a:moveTo>
                  <a:cubicBezTo>
                    <a:pt x="6699" y="13398"/>
                    <a:pt x="9505" y="29601"/>
                    <a:pt x="20097" y="40193"/>
                  </a:cubicBezTo>
                  <a:cubicBezTo>
                    <a:pt x="30689" y="50785"/>
                    <a:pt x="47285" y="52858"/>
                    <a:pt x="60291" y="60290"/>
                  </a:cubicBezTo>
                  <a:cubicBezTo>
                    <a:pt x="114832" y="91457"/>
                    <a:pt x="65312" y="72013"/>
                    <a:pt x="120581" y="90435"/>
                  </a:cubicBezTo>
                  <a:cubicBezTo>
                    <a:pt x="130629" y="97134"/>
                    <a:pt x="139924" y="105131"/>
                    <a:pt x="150726" y="110532"/>
                  </a:cubicBezTo>
                  <a:cubicBezTo>
                    <a:pt x="160200" y="115269"/>
                    <a:pt x="171037" y="116646"/>
                    <a:pt x="180871" y="120580"/>
                  </a:cubicBezTo>
                  <a:cubicBezTo>
                    <a:pt x="187825" y="123362"/>
                    <a:pt x="194268" y="127279"/>
                    <a:pt x="200967" y="130629"/>
                  </a:cubicBezTo>
                </a:path>
              </a:pathLst>
            </a:custGeom>
            <a:noFill/>
            <a:ln w="9525" cap="flat" cmpd="sng" algn="ctr">
              <a:solidFill>
                <a:srgbClr val="000000">
                  <a:alpha val="14118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45" name="Figura a mano libera 44"/>
            <p:cNvSpPr/>
            <p:nvPr/>
          </p:nvSpPr>
          <p:spPr bwMode="auto">
            <a:xfrm>
              <a:off x="1571623" y="1800324"/>
              <a:ext cx="262590" cy="301451"/>
            </a:xfrm>
            <a:custGeom>
              <a:avLst/>
              <a:gdLst>
                <a:gd name="connsiteX0" fmla="*/ 262590 w 262590"/>
                <a:gd name="connsiteY0" fmla="*/ 0 h 301451"/>
                <a:gd name="connsiteX1" fmla="*/ 142010 w 262590"/>
                <a:gd name="connsiteY1" fmla="*/ 60291 h 301451"/>
                <a:gd name="connsiteX2" fmla="*/ 71672 w 262590"/>
                <a:gd name="connsiteY2" fmla="*/ 110532 h 301451"/>
                <a:gd name="connsiteX3" fmla="*/ 51575 w 262590"/>
                <a:gd name="connsiteY3" fmla="*/ 140677 h 301451"/>
                <a:gd name="connsiteX4" fmla="*/ 21430 w 262590"/>
                <a:gd name="connsiteY4" fmla="*/ 170822 h 301451"/>
                <a:gd name="connsiteX5" fmla="*/ 1333 w 262590"/>
                <a:gd name="connsiteY5" fmla="*/ 261258 h 301451"/>
                <a:gd name="connsiteX6" fmla="*/ 1333 w 262590"/>
                <a:gd name="connsiteY6" fmla="*/ 301451 h 301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2590" h="301451">
                  <a:moveTo>
                    <a:pt x="262590" y="0"/>
                  </a:moveTo>
                  <a:cubicBezTo>
                    <a:pt x="179384" y="27736"/>
                    <a:pt x="219928" y="8345"/>
                    <a:pt x="142010" y="60291"/>
                  </a:cubicBezTo>
                  <a:cubicBezTo>
                    <a:pt x="124889" y="71705"/>
                    <a:pt x="84141" y="98063"/>
                    <a:pt x="71672" y="110532"/>
                  </a:cubicBezTo>
                  <a:cubicBezTo>
                    <a:pt x="63133" y="119071"/>
                    <a:pt x="59306" y="131399"/>
                    <a:pt x="51575" y="140677"/>
                  </a:cubicBezTo>
                  <a:cubicBezTo>
                    <a:pt x="42478" y="151594"/>
                    <a:pt x="31478" y="160774"/>
                    <a:pt x="21430" y="170822"/>
                  </a:cubicBezTo>
                  <a:cubicBezTo>
                    <a:pt x="8440" y="209790"/>
                    <a:pt x="6386" y="210729"/>
                    <a:pt x="1333" y="261258"/>
                  </a:cubicBezTo>
                  <a:cubicBezTo>
                    <a:pt x="0" y="274589"/>
                    <a:pt x="1333" y="288053"/>
                    <a:pt x="1333" y="301451"/>
                  </a:cubicBezTo>
                </a:path>
              </a:pathLst>
            </a:custGeom>
            <a:noFill/>
            <a:ln w="9525" cap="flat" cmpd="sng" algn="ctr">
              <a:solidFill>
                <a:srgbClr val="000000">
                  <a:alpha val="14118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</p:grpSp>
      <p:sp>
        <p:nvSpPr>
          <p:cNvPr id="47" name="Rettangolo 46"/>
          <p:cNvSpPr/>
          <p:nvPr/>
        </p:nvSpPr>
        <p:spPr>
          <a:xfrm>
            <a:off x="1331640" y="3284984"/>
            <a:ext cx="22267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C6600"/>
                </a:solidFill>
              </a:rPr>
              <a:t>wasted space</a:t>
            </a:r>
            <a:endParaRPr lang="it-IT" b="1" dirty="0">
              <a:solidFill>
                <a:srgbClr val="CC6600"/>
              </a:solidFill>
            </a:endParaRPr>
          </a:p>
        </p:txBody>
      </p:sp>
      <p:grpSp>
        <p:nvGrpSpPr>
          <p:cNvPr id="91" name="Gruppo 90"/>
          <p:cNvGrpSpPr/>
          <p:nvPr/>
        </p:nvGrpSpPr>
        <p:grpSpPr>
          <a:xfrm>
            <a:off x="3275856" y="1196752"/>
            <a:ext cx="936104" cy="1872208"/>
            <a:chOff x="3275856" y="1196752"/>
            <a:chExt cx="936104" cy="1872208"/>
          </a:xfrm>
        </p:grpSpPr>
        <p:sp>
          <p:nvSpPr>
            <p:cNvPr id="59" name="Rettangolo 58"/>
            <p:cNvSpPr/>
            <p:nvPr/>
          </p:nvSpPr>
          <p:spPr bwMode="auto">
            <a:xfrm>
              <a:off x="3275856" y="1196752"/>
              <a:ext cx="936104" cy="936104"/>
            </a:xfrm>
            <a:prstGeom prst="rect">
              <a:avLst/>
            </a:prstGeom>
            <a:gradFill>
              <a:lin ang="13800000" scaled="0"/>
            </a:gradFill>
            <a:ln>
              <a:solidFill>
                <a:schemeClr val="bg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60" name="Rettangolo 59"/>
            <p:cNvSpPr/>
            <p:nvPr/>
          </p:nvSpPr>
          <p:spPr bwMode="auto">
            <a:xfrm>
              <a:off x="3275856" y="2132856"/>
              <a:ext cx="936104" cy="936104"/>
            </a:xfrm>
            <a:prstGeom prst="rect">
              <a:avLst/>
            </a:prstGeom>
            <a:gradFill>
              <a:lin ang="13800000" scaled="0"/>
            </a:gradFill>
            <a:ln>
              <a:solidFill>
                <a:schemeClr val="bg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61" name="Rettangolo 60"/>
            <p:cNvSpPr/>
            <p:nvPr/>
          </p:nvSpPr>
          <p:spPr bwMode="auto">
            <a:xfrm>
              <a:off x="3597229" y="1196752"/>
              <a:ext cx="288032" cy="936104"/>
            </a:xfrm>
            <a:prstGeom prst="rect">
              <a:avLst/>
            </a:prstGeom>
            <a:solidFill>
              <a:srgbClr val="FDA913">
                <a:alpha val="74902"/>
              </a:srgbClr>
            </a:solidFill>
            <a:ln w="28575" cap="flat" cmpd="sng" algn="ctr">
              <a:solidFill>
                <a:srgbClr val="CC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62" name="Rettangolo 61"/>
            <p:cNvSpPr/>
            <p:nvPr/>
          </p:nvSpPr>
          <p:spPr bwMode="auto">
            <a:xfrm>
              <a:off x="3275856" y="2564904"/>
              <a:ext cx="936104" cy="72008"/>
            </a:xfrm>
            <a:prstGeom prst="rect">
              <a:avLst/>
            </a:prstGeom>
            <a:solidFill>
              <a:srgbClr val="FDA913">
                <a:alpha val="74902"/>
              </a:srgbClr>
            </a:solidFill>
            <a:ln w="28575" cap="flat" cmpd="sng" algn="ctr">
              <a:solidFill>
                <a:srgbClr val="CC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</p:grpSp>
      <p:grpSp>
        <p:nvGrpSpPr>
          <p:cNvPr id="100" name="Gruppo 99"/>
          <p:cNvGrpSpPr/>
          <p:nvPr/>
        </p:nvGrpSpPr>
        <p:grpSpPr>
          <a:xfrm>
            <a:off x="426016" y="2708920"/>
            <a:ext cx="1769720" cy="792088"/>
            <a:chOff x="426016" y="2708920"/>
            <a:chExt cx="1769720" cy="792088"/>
          </a:xfrm>
        </p:grpSpPr>
        <p:sp>
          <p:nvSpPr>
            <p:cNvPr id="58" name="Arco 57"/>
            <p:cNvSpPr/>
            <p:nvPr/>
          </p:nvSpPr>
          <p:spPr bwMode="auto">
            <a:xfrm>
              <a:off x="539552" y="2708920"/>
              <a:ext cx="1656184" cy="792088"/>
            </a:xfrm>
            <a:prstGeom prst="arc">
              <a:avLst>
                <a:gd name="adj1" fmla="val 5292710"/>
                <a:gd name="adj2" fmla="val 11135956"/>
              </a:avLst>
            </a:prstGeom>
            <a:noFill/>
            <a:ln w="38100" cap="flat" cmpd="sng" algn="ctr">
              <a:solidFill>
                <a:srgbClr val="CC6600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96" name="Ovale 95"/>
            <p:cNvSpPr>
              <a:spLocks noChangeAspect="1"/>
            </p:cNvSpPr>
            <p:nvPr/>
          </p:nvSpPr>
          <p:spPr bwMode="auto">
            <a:xfrm>
              <a:off x="426016" y="2852936"/>
              <a:ext cx="230426" cy="230426"/>
            </a:xfrm>
            <a:prstGeom prst="ellipse">
              <a:avLst/>
            </a:prstGeom>
            <a:solidFill>
              <a:srgbClr val="CC6600"/>
            </a:solidFill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</p:grpSp>
      <p:grpSp>
        <p:nvGrpSpPr>
          <p:cNvPr id="98" name="Gruppo 97"/>
          <p:cNvGrpSpPr/>
          <p:nvPr/>
        </p:nvGrpSpPr>
        <p:grpSpPr>
          <a:xfrm>
            <a:off x="2411760" y="2132856"/>
            <a:ext cx="2016224" cy="1376536"/>
            <a:chOff x="2411760" y="2132856"/>
            <a:chExt cx="2016224" cy="1376536"/>
          </a:xfrm>
        </p:grpSpPr>
        <p:sp>
          <p:nvSpPr>
            <p:cNvPr id="90" name="Arco 89"/>
            <p:cNvSpPr/>
            <p:nvPr/>
          </p:nvSpPr>
          <p:spPr bwMode="auto">
            <a:xfrm flipH="1">
              <a:off x="2411760" y="2132856"/>
              <a:ext cx="2016224" cy="1376536"/>
            </a:xfrm>
            <a:prstGeom prst="arc">
              <a:avLst>
                <a:gd name="adj1" fmla="val 5580066"/>
                <a:gd name="adj2" fmla="val 12942831"/>
              </a:avLst>
            </a:prstGeom>
            <a:noFill/>
            <a:ln w="38100" cap="flat" cmpd="sng" algn="ctr">
              <a:solidFill>
                <a:srgbClr val="CC6600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93" name="Ovale 92"/>
            <p:cNvSpPr>
              <a:spLocks noChangeAspect="1"/>
            </p:cNvSpPr>
            <p:nvPr/>
          </p:nvSpPr>
          <p:spPr bwMode="auto">
            <a:xfrm>
              <a:off x="3995936" y="2204864"/>
              <a:ext cx="230426" cy="230426"/>
            </a:xfrm>
            <a:prstGeom prst="ellipse">
              <a:avLst/>
            </a:prstGeom>
            <a:solidFill>
              <a:srgbClr val="CC6600"/>
            </a:solidFill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</p:grpSp>
      <p:grpSp>
        <p:nvGrpSpPr>
          <p:cNvPr id="97" name="Gruppo 96"/>
          <p:cNvGrpSpPr/>
          <p:nvPr/>
        </p:nvGrpSpPr>
        <p:grpSpPr>
          <a:xfrm>
            <a:off x="2987824" y="2845316"/>
            <a:ext cx="720080" cy="655692"/>
            <a:chOff x="2987824" y="2845316"/>
            <a:chExt cx="720080" cy="655692"/>
          </a:xfrm>
        </p:grpSpPr>
        <p:sp>
          <p:nvSpPr>
            <p:cNvPr id="89" name="Arco 88"/>
            <p:cNvSpPr/>
            <p:nvPr/>
          </p:nvSpPr>
          <p:spPr bwMode="auto">
            <a:xfrm flipH="1">
              <a:off x="2987824" y="2924944"/>
              <a:ext cx="720080" cy="576064"/>
            </a:xfrm>
            <a:prstGeom prst="arc">
              <a:avLst>
                <a:gd name="adj1" fmla="val 6613481"/>
                <a:gd name="adj2" fmla="val 13545822"/>
              </a:avLst>
            </a:prstGeom>
            <a:noFill/>
            <a:ln w="38100" cap="flat" cmpd="sng" algn="ctr">
              <a:solidFill>
                <a:srgbClr val="CC6600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94" name="Ovale 93"/>
            <p:cNvSpPr>
              <a:spLocks noChangeAspect="1"/>
            </p:cNvSpPr>
            <p:nvPr/>
          </p:nvSpPr>
          <p:spPr bwMode="auto">
            <a:xfrm>
              <a:off x="3442732" y="2845316"/>
              <a:ext cx="230426" cy="230426"/>
            </a:xfrm>
            <a:prstGeom prst="ellipse">
              <a:avLst/>
            </a:prstGeom>
            <a:solidFill>
              <a:srgbClr val="CC6600"/>
            </a:solidFill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</p:grpSp>
      <p:grpSp>
        <p:nvGrpSpPr>
          <p:cNvPr id="99" name="Gruppo 98"/>
          <p:cNvGrpSpPr/>
          <p:nvPr/>
        </p:nvGrpSpPr>
        <p:grpSpPr>
          <a:xfrm>
            <a:off x="1115616" y="2852936"/>
            <a:ext cx="792088" cy="648072"/>
            <a:chOff x="1115616" y="2852936"/>
            <a:chExt cx="792088" cy="648072"/>
          </a:xfrm>
        </p:grpSpPr>
        <p:sp>
          <p:nvSpPr>
            <p:cNvPr id="57" name="Arco 56"/>
            <p:cNvSpPr/>
            <p:nvPr/>
          </p:nvSpPr>
          <p:spPr bwMode="auto">
            <a:xfrm>
              <a:off x="1115616" y="2924944"/>
              <a:ext cx="792088" cy="576064"/>
            </a:xfrm>
            <a:prstGeom prst="arc">
              <a:avLst>
                <a:gd name="adj1" fmla="val 6613481"/>
                <a:gd name="adj2" fmla="val 13545822"/>
              </a:avLst>
            </a:prstGeom>
            <a:noFill/>
            <a:ln w="38100" cap="flat" cmpd="sng" algn="ctr">
              <a:solidFill>
                <a:srgbClr val="CC6600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95" name="Ovale 94"/>
            <p:cNvSpPr>
              <a:spLocks noChangeAspect="1"/>
            </p:cNvSpPr>
            <p:nvPr/>
          </p:nvSpPr>
          <p:spPr bwMode="auto">
            <a:xfrm>
              <a:off x="1172384" y="2852936"/>
              <a:ext cx="230426" cy="230426"/>
            </a:xfrm>
            <a:prstGeom prst="ellipse">
              <a:avLst/>
            </a:prstGeom>
            <a:solidFill>
              <a:srgbClr val="CC6600"/>
            </a:solidFill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</p:grpSp>
      <p:grpSp>
        <p:nvGrpSpPr>
          <p:cNvPr id="83" name="Gruppo 82"/>
          <p:cNvGrpSpPr/>
          <p:nvPr/>
        </p:nvGrpSpPr>
        <p:grpSpPr>
          <a:xfrm>
            <a:off x="4864679" y="1196752"/>
            <a:ext cx="3744416" cy="1872208"/>
            <a:chOff x="4864679" y="1196752"/>
            <a:chExt cx="3744416" cy="1872208"/>
          </a:xfrm>
        </p:grpSpPr>
        <p:sp>
          <p:nvSpPr>
            <p:cNvPr id="85" name="Rettangolo 84"/>
            <p:cNvSpPr/>
            <p:nvPr/>
          </p:nvSpPr>
          <p:spPr bwMode="auto">
            <a:xfrm>
              <a:off x="7672991" y="1196752"/>
              <a:ext cx="936104" cy="936104"/>
            </a:xfrm>
            <a:prstGeom prst="rect">
              <a:avLst/>
            </a:prstGeom>
            <a:gradFill>
              <a:lin ang="13800000" scaled="0"/>
            </a:gradFill>
            <a:ln>
              <a:solidFill>
                <a:schemeClr val="bg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86" name="Rettangolo 85"/>
            <p:cNvSpPr/>
            <p:nvPr/>
          </p:nvSpPr>
          <p:spPr bwMode="auto">
            <a:xfrm>
              <a:off x="7672991" y="2132856"/>
              <a:ext cx="936104" cy="936104"/>
            </a:xfrm>
            <a:prstGeom prst="rect">
              <a:avLst/>
            </a:prstGeom>
            <a:gradFill>
              <a:lin ang="13800000" scaled="0"/>
            </a:gradFill>
            <a:ln>
              <a:solidFill>
                <a:schemeClr val="bg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63" name="Rettangolo 62"/>
            <p:cNvSpPr/>
            <p:nvPr/>
          </p:nvSpPr>
          <p:spPr bwMode="auto">
            <a:xfrm>
              <a:off x="4864679" y="1196752"/>
              <a:ext cx="936104" cy="936104"/>
            </a:xfrm>
            <a:prstGeom prst="rect">
              <a:avLst/>
            </a:prstGeom>
            <a:gradFill>
              <a:lin ang="13800000" scaled="0"/>
            </a:gradFill>
            <a:ln>
              <a:solidFill>
                <a:schemeClr val="bg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64" name="Rettangolo 63"/>
            <p:cNvSpPr/>
            <p:nvPr/>
          </p:nvSpPr>
          <p:spPr bwMode="auto">
            <a:xfrm>
              <a:off x="4864679" y="2132856"/>
              <a:ext cx="936104" cy="936104"/>
            </a:xfrm>
            <a:prstGeom prst="rect">
              <a:avLst/>
            </a:prstGeom>
            <a:gradFill>
              <a:lin ang="13800000" scaled="0"/>
            </a:gradFill>
            <a:ln>
              <a:solidFill>
                <a:schemeClr val="bg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65" name="Rettangolo 64"/>
            <p:cNvSpPr/>
            <p:nvPr/>
          </p:nvSpPr>
          <p:spPr bwMode="auto">
            <a:xfrm>
              <a:off x="5800783" y="1196752"/>
              <a:ext cx="936104" cy="936104"/>
            </a:xfrm>
            <a:prstGeom prst="rect">
              <a:avLst/>
            </a:prstGeom>
            <a:gradFill>
              <a:lin ang="13800000" scaled="0"/>
            </a:gradFill>
            <a:ln>
              <a:solidFill>
                <a:schemeClr val="bg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66" name="Rettangolo 65"/>
            <p:cNvSpPr/>
            <p:nvPr/>
          </p:nvSpPr>
          <p:spPr bwMode="auto">
            <a:xfrm>
              <a:off x="6736887" y="1196752"/>
              <a:ext cx="936104" cy="936104"/>
            </a:xfrm>
            <a:prstGeom prst="rect">
              <a:avLst/>
            </a:prstGeom>
            <a:gradFill>
              <a:lin ang="13800000" scaled="0"/>
            </a:gradFill>
            <a:ln>
              <a:solidFill>
                <a:schemeClr val="bg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67" name="Rettangolo 66"/>
            <p:cNvSpPr/>
            <p:nvPr/>
          </p:nvSpPr>
          <p:spPr bwMode="auto">
            <a:xfrm>
              <a:off x="5800783" y="2132856"/>
              <a:ext cx="936104" cy="936104"/>
            </a:xfrm>
            <a:prstGeom prst="rect">
              <a:avLst/>
            </a:prstGeom>
            <a:gradFill>
              <a:lin ang="13800000" scaled="0"/>
            </a:gradFill>
            <a:ln>
              <a:solidFill>
                <a:schemeClr val="bg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68" name="Rettangolo 67"/>
            <p:cNvSpPr/>
            <p:nvPr/>
          </p:nvSpPr>
          <p:spPr bwMode="auto">
            <a:xfrm>
              <a:off x="6736887" y="2132856"/>
              <a:ext cx="936104" cy="936104"/>
            </a:xfrm>
            <a:prstGeom prst="rect">
              <a:avLst/>
            </a:prstGeom>
            <a:gradFill>
              <a:lin ang="13800000" scaled="0"/>
            </a:gradFill>
            <a:ln>
              <a:solidFill>
                <a:schemeClr val="bg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pic>
          <p:nvPicPr>
            <p:cNvPr id="1032" name="Picture 8" descr="D:\Paolo\Dottorato\Articoli Pisa\2010\03_VIS_image_browsing\presentation\PICT0063.JPG"/>
            <p:cNvPicPr>
              <a:picLocks noChangeAspect="1" noChangeArrowheads="1"/>
            </p:cNvPicPr>
            <p:nvPr/>
          </p:nvPicPr>
          <p:blipFill>
            <a:blip r:embed="rId5" cstate="print"/>
            <a:srcRect t="20790" b="27551"/>
            <a:stretch>
              <a:fillRect/>
            </a:stretch>
          </p:blipFill>
          <p:spPr bwMode="auto">
            <a:xfrm rot="21480000" flipH="1">
              <a:off x="4866071" y="1501105"/>
              <a:ext cx="941602" cy="362495"/>
            </a:xfrm>
            <a:prstGeom prst="rect">
              <a:avLst/>
            </a:prstGeom>
            <a:noFill/>
          </p:spPr>
        </p:pic>
        <p:sp>
          <p:nvSpPr>
            <p:cNvPr id="73" name="Rettangolo 72"/>
            <p:cNvSpPr/>
            <p:nvPr/>
          </p:nvSpPr>
          <p:spPr bwMode="auto">
            <a:xfrm rot="21480000" flipH="1">
              <a:off x="4866071" y="1501105"/>
              <a:ext cx="941602" cy="362495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pic>
          <p:nvPicPr>
            <p:cNvPr id="1037" name="Picture 13" descr="D:\Paolo\Dottorato\Articoli Pisa\2010\03_VIS_image_browsing\presentation\IMG_1654.JPG"/>
            <p:cNvPicPr>
              <a:picLocks noChangeAspect="1" noChangeArrowheads="1"/>
            </p:cNvPicPr>
            <p:nvPr/>
          </p:nvPicPr>
          <p:blipFill>
            <a:blip r:embed="rId6" cstate="print"/>
            <a:srcRect l="22009" t="12477" b="28949"/>
            <a:stretch>
              <a:fillRect/>
            </a:stretch>
          </p:blipFill>
          <p:spPr bwMode="auto">
            <a:xfrm rot="5002497" flipH="1">
              <a:off x="5821354" y="2349099"/>
              <a:ext cx="873723" cy="492186"/>
            </a:xfrm>
            <a:prstGeom prst="rect">
              <a:avLst/>
            </a:prstGeom>
            <a:noFill/>
          </p:spPr>
        </p:pic>
        <p:sp>
          <p:nvSpPr>
            <p:cNvPr id="74" name="Rettangolo 73"/>
            <p:cNvSpPr/>
            <p:nvPr/>
          </p:nvSpPr>
          <p:spPr bwMode="auto">
            <a:xfrm rot="21189253">
              <a:off x="6013041" y="2156733"/>
              <a:ext cx="503346" cy="885657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pic>
          <p:nvPicPr>
            <p:cNvPr id="2" name="Picture 2" descr="D:\Paolo\Multimedia\Immagini\Halloween 2009\IMG_0522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21300000" flipH="1">
              <a:off x="6765047" y="1344051"/>
              <a:ext cx="865799" cy="649349"/>
            </a:xfrm>
            <a:prstGeom prst="rect">
              <a:avLst/>
            </a:prstGeom>
            <a:noFill/>
          </p:spPr>
        </p:pic>
        <p:sp>
          <p:nvSpPr>
            <p:cNvPr id="71" name="Rettangolo 70"/>
            <p:cNvSpPr/>
            <p:nvPr/>
          </p:nvSpPr>
          <p:spPr bwMode="auto">
            <a:xfrm rot="21300000" flipH="1">
              <a:off x="6779137" y="1343446"/>
              <a:ext cx="851834" cy="648304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pic>
          <p:nvPicPr>
            <p:cNvPr id="1031" name="Picture 7" descr="D:\Paolo\Dottorato\Articoli Pisa\2010\03_VIS_image_browsing\presentation\IMG_1493mod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8163" t="6385" r="30149" b="6541"/>
            <a:stretch>
              <a:fillRect/>
            </a:stretch>
          </p:blipFill>
          <p:spPr bwMode="auto">
            <a:xfrm rot="363909">
              <a:off x="7971149" y="1206890"/>
              <a:ext cx="346598" cy="912102"/>
            </a:xfrm>
            <a:prstGeom prst="rect">
              <a:avLst/>
            </a:prstGeom>
            <a:noFill/>
          </p:spPr>
        </p:pic>
        <p:sp>
          <p:nvSpPr>
            <p:cNvPr id="87" name="Rettangolo 86"/>
            <p:cNvSpPr/>
            <p:nvPr/>
          </p:nvSpPr>
          <p:spPr bwMode="auto">
            <a:xfrm rot="388852">
              <a:off x="7960707" y="1214893"/>
              <a:ext cx="365866" cy="898055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pic>
          <p:nvPicPr>
            <p:cNvPr id="1026" name="Picture 2" descr="D:\Paolo\tarini.jpg"/>
            <p:cNvPicPr>
              <a:picLocks noChangeAspect="1" noChangeArrowheads="1"/>
            </p:cNvPicPr>
            <p:nvPr/>
          </p:nvPicPr>
          <p:blipFill>
            <a:blip r:embed="rId9" cstate="print"/>
            <a:srcRect l="4818" r="3790"/>
            <a:stretch>
              <a:fillRect/>
            </a:stretch>
          </p:blipFill>
          <p:spPr bwMode="auto">
            <a:xfrm rot="300000" flipH="1">
              <a:off x="5909880" y="1210814"/>
              <a:ext cx="723617" cy="893207"/>
            </a:xfrm>
            <a:prstGeom prst="rect">
              <a:avLst/>
            </a:prstGeom>
            <a:noFill/>
          </p:spPr>
        </p:pic>
        <p:sp>
          <p:nvSpPr>
            <p:cNvPr id="70" name="Rettangolo 69"/>
            <p:cNvSpPr/>
            <p:nvPr/>
          </p:nvSpPr>
          <p:spPr bwMode="auto">
            <a:xfrm rot="300000" flipH="1">
              <a:off x="5913027" y="1223364"/>
              <a:ext cx="720351" cy="884086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pic>
          <p:nvPicPr>
            <p:cNvPr id="4" name="Picture 4" descr="D:\Paolo\Dottorato\Articoli Pisa\2010\03_VIS_image_browsing\presentation\cignoni_bello_rotated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rot="5940000">
              <a:off x="6779948" y="2385112"/>
              <a:ext cx="889764" cy="452352"/>
            </a:xfrm>
            <a:prstGeom prst="rect">
              <a:avLst/>
            </a:prstGeom>
            <a:noFill/>
          </p:spPr>
        </p:pic>
        <p:sp>
          <p:nvSpPr>
            <p:cNvPr id="101" name="Rettangolo 100"/>
            <p:cNvSpPr/>
            <p:nvPr/>
          </p:nvSpPr>
          <p:spPr bwMode="auto">
            <a:xfrm rot="540000">
              <a:off x="7002212" y="2175813"/>
              <a:ext cx="437992" cy="875986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pic>
          <p:nvPicPr>
            <p:cNvPr id="2050" name="Picture 2" descr="D:\Paolo\Multimedia\Immagini\Lago Maggiore 040807\PICT0053.JPG"/>
            <p:cNvPicPr>
              <a:picLocks noChangeAspect="1" noChangeArrowheads="1"/>
            </p:cNvPicPr>
            <p:nvPr/>
          </p:nvPicPr>
          <p:blipFill>
            <a:blip r:embed="rId11" cstate="print"/>
            <a:srcRect t="39076" b="31466"/>
            <a:stretch>
              <a:fillRect/>
            </a:stretch>
          </p:blipFill>
          <p:spPr bwMode="auto">
            <a:xfrm rot="300000" flipH="1">
              <a:off x="7675498" y="2574237"/>
              <a:ext cx="926088" cy="204603"/>
            </a:xfrm>
            <a:prstGeom prst="rect">
              <a:avLst/>
            </a:prstGeom>
            <a:noFill/>
          </p:spPr>
        </p:pic>
        <p:sp>
          <p:nvSpPr>
            <p:cNvPr id="88" name="Rettangolo 87"/>
            <p:cNvSpPr/>
            <p:nvPr/>
          </p:nvSpPr>
          <p:spPr bwMode="auto">
            <a:xfrm rot="300000">
              <a:off x="7677509" y="2566513"/>
              <a:ext cx="919036" cy="221478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pic>
          <p:nvPicPr>
            <p:cNvPr id="78" name="Picture 3"/>
            <p:cNvPicPr>
              <a:picLocks noChangeAspect="1" noChangeArrowheads="1"/>
            </p:cNvPicPr>
            <p:nvPr/>
          </p:nvPicPr>
          <p:blipFill>
            <a:blip r:embed="rId12" cstate="print"/>
            <a:srcRect r="2092"/>
            <a:stretch>
              <a:fillRect/>
            </a:stretch>
          </p:blipFill>
          <p:spPr bwMode="auto">
            <a:xfrm rot="21120000" flipH="1">
              <a:off x="4971022" y="2182831"/>
              <a:ext cx="717215" cy="850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" name="Rettangolo 81"/>
            <p:cNvSpPr/>
            <p:nvPr/>
          </p:nvSpPr>
          <p:spPr bwMode="auto">
            <a:xfrm rot="21120000" flipH="1">
              <a:off x="4965745" y="2195759"/>
              <a:ext cx="714123" cy="828134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</p:grpSp>
      <p:sp>
        <p:nvSpPr>
          <p:cNvPr id="79" name="Rettangolo 78"/>
          <p:cNvSpPr/>
          <p:nvPr/>
        </p:nvSpPr>
        <p:spPr>
          <a:xfrm rot="5400000">
            <a:off x="7554994" y="5722692"/>
            <a:ext cx="17812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+mn-lt"/>
              </a:rPr>
              <a:t>Google Image</a:t>
            </a:r>
            <a:endParaRPr lang="it-IT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9" grpId="0" animBg="1"/>
      <p:bldP spid="30" grpId="0" animBg="1"/>
      <p:bldP spid="47" grpId="0"/>
      <p:bldP spid="7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new type of thumbnail bar</a:t>
            </a:r>
          </a:p>
        </p:txBody>
      </p:sp>
      <p:pic>
        <p:nvPicPr>
          <p:cNvPr id="7171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564904"/>
            <a:ext cx="9144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Freccia in giù 10"/>
          <p:cNvSpPr/>
          <p:nvPr/>
        </p:nvSpPr>
        <p:spPr bwMode="auto">
          <a:xfrm>
            <a:off x="3779912" y="2564904"/>
            <a:ext cx="1584176" cy="1296144"/>
          </a:xfrm>
          <a:prstGeom prst="downArrow">
            <a:avLst>
              <a:gd name="adj1" fmla="val 71102"/>
              <a:gd name="adj2" fmla="val 57424"/>
            </a:avLst>
          </a:prstGeom>
          <a:solidFill>
            <a:srgbClr val="CC6600">
              <a:alpha val="74902"/>
            </a:srgbClr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ＭＳ Ｐゴシック" pitchFamily="28" charset="-128"/>
              </a:rPr>
              <a:t>focus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image</a:t>
            </a:r>
            <a:endParaRPr kumimoji="0" lang="en-US" sz="2000" b="0" i="0" u="none" strike="noStrike" cap="none" normalizeH="0" baseline="0" dirty="0" smtClean="0">
              <a:ln>
                <a:noFill/>
              </a:ln>
              <a:effectLst/>
              <a:latin typeface="Arial" charset="0"/>
              <a:ea typeface="ＭＳ Ｐゴシック" pitchFamily="2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Thumbnail sizes</a:t>
            </a:r>
            <a:endParaRPr lang="en-US" dirty="0" smtClean="0"/>
          </a:p>
        </p:txBody>
      </p:sp>
      <p:pic>
        <p:nvPicPr>
          <p:cNvPr id="7171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564904"/>
            <a:ext cx="9144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Freccia in giù 10"/>
          <p:cNvSpPr/>
          <p:nvPr/>
        </p:nvSpPr>
        <p:spPr bwMode="auto">
          <a:xfrm>
            <a:off x="3779912" y="2564904"/>
            <a:ext cx="1584176" cy="1296144"/>
          </a:xfrm>
          <a:prstGeom prst="downArrow">
            <a:avLst>
              <a:gd name="adj1" fmla="val 71102"/>
              <a:gd name="adj2" fmla="val 57424"/>
            </a:avLst>
          </a:prstGeom>
          <a:solidFill>
            <a:srgbClr val="CC6600">
              <a:alpha val="74902"/>
            </a:srgbClr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normalizeH="0" baseline="0" smtClean="0">
                <a:ln>
                  <a:noFill/>
                </a:ln>
                <a:effectLst/>
                <a:latin typeface="Arial" charset="0"/>
                <a:ea typeface="ＭＳ Ｐゴシック" pitchFamily="28" charset="-128"/>
              </a:rPr>
              <a:t>focus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mtClean="0"/>
              <a:t>image</a:t>
            </a:r>
            <a:endParaRPr kumimoji="0" lang="en-US" sz="20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3203848" y="908720"/>
            <a:ext cx="26965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CC6600"/>
                </a:solidFill>
                <a:latin typeface="Comic Sans MS" pitchFamily="66" charset="0"/>
              </a:rPr>
              <a:t>far from focus:</a:t>
            </a:r>
            <a:br>
              <a:rPr lang="en-US" b="1" dirty="0" smtClean="0">
                <a:solidFill>
                  <a:srgbClr val="CC6600"/>
                </a:solidFill>
                <a:latin typeface="Comic Sans MS" pitchFamily="66" charset="0"/>
              </a:rPr>
            </a:br>
            <a:r>
              <a:rPr lang="en-US" b="1" dirty="0" smtClean="0">
                <a:solidFill>
                  <a:srgbClr val="CC6600"/>
                </a:solidFill>
                <a:latin typeface="Comic Sans MS" pitchFamily="66" charset="0"/>
              </a:rPr>
              <a:t>small thumbnails</a:t>
            </a:r>
            <a:endParaRPr lang="it-IT" b="1" dirty="0">
              <a:solidFill>
                <a:srgbClr val="CC6600"/>
              </a:solidFill>
              <a:latin typeface="Comic Sans MS" pitchFamily="66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3347864" y="5877272"/>
            <a:ext cx="26452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CC6600"/>
                </a:solidFill>
                <a:latin typeface="Comic Sans MS" pitchFamily="66" charset="0"/>
              </a:rPr>
              <a:t>near to focus:</a:t>
            </a:r>
            <a:br>
              <a:rPr lang="en-US" b="1" dirty="0" smtClean="0">
                <a:solidFill>
                  <a:srgbClr val="CC6600"/>
                </a:solidFill>
                <a:latin typeface="Comic Sans MS" pitchFamily="66" charset="0"/>
              </a:rPr>
            </a:br>
            <a:r>
              <a:rPr lang="en-US" b="1" dirty="0" smtClean="0">
                <a:solidFill>
                  <a:srgbClr val="CC6600"/>
                </a:solidFill>
                <a:latin typeface="Comic Sans MS" pitchFamily="66" charset="0"/>
              </a:rPr>
              <a:t>large thumbnails</a:t>
            </a:r>
            <a:endParaRPr lang="it-IT" b="1" dirty="0">
              <a:solidFill>
                <a:srgbClr val="CC6600"/>
              </a:solidFill>
              <a:latin typeface="Comic Sans MS" pitchFamily="66" charset="0"/>
            </a:endParaRPr>
          </a:p>
        </p:txBody>
      </p:sp>
      <p:grpSp>
        <p:nvGrpSpPr>
          <p:cNvPr id="24" name="Gruppo 23"/>
          <p:cNvGrpSpPr/>
          <p:nvPr/>
        </p:nvGrpSpPr>
        <p:grpSpPr>
          <a:xfrm>
            <a:off x="271026" y="1268760"/>
            <a:ext cx="6317198" cy="2592288"/>
            <a:chOff x="271026" y="1268760"/>
            <a:chExt cx="6317198" cy="2592288"/>
          </a:xfrm>
        </p:grpSpPr>
        <p:sp>
          <p:nvSpPr>
            <p:cNvPr id="18" name="Ovale 17"/>
            <p:cNvSpPr>
              <a:spLocks noChangeAspect="1"/>
            </p:cNvSpPr>
            <p:nvPr/>
          </p:nvSpPr>
          <p:spPr bwMode="auto">
            <a:xfrm>
              <a:off x="271026" y="2420891"/>
              <a:ext cx="230426" cy="230426"/>
            </a:xfrm>
            <a:prstGeom prst="ellipse">
              <a:avLst/>
            </a:prstGeom>
            <a:solidFill>
              <a:srgbClr val="CC6600"/>
            </a:solidFill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17" name="Arco 16"/>
            <p:cNvSpPr/>
            <p:nvPr/>
          </p:nvSpPr>
          <p:spPr bwMode="auto">
            <a:xfrm flipH="1">
              <a:off x="395536" y="1268760"/>
              <a:ext cx="6192688" cy="2592288"/>
            </a:xfrm>
            <a:prstGeom prst="arc">
              <a:avLst>
                <a:gd name="adj1" fmla="val 16757607"/>
                <a:gd name="adj2" fmla="val 21565158"/>
              </a:avLst>
            </a:prstGeom>
            <a:noFill/>
            <a:ln w="38100" cap="flat" cmpd="sng" algn="ctr">
              <a:solidFill>
                <a:srgbClr val="CC6600">
                  <a:alpha val="74902"/>
                </a:srgbClr>
              </a:solidFill>
              <a:prstDash val="solid"/>
              <a:round/>
              <a:headEnd type="none" w="med" len="med"/>
              <a:tailEnd type="oval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2843808" y="3356992"/>
            <a:ext cx="1186036" cy="2808312"/>
            <a:chOff x="2843808" y="3356992"/>
            <a:chExt cx="1186036" cy="2808312"/>
          </a:xfrm>
        </p:grpSpPr>
        <p:sp>
          <p:nvSpPr>
            <p:cNvPr id="9" name="Arco 8"/>
            <p:cNvSpPr/>
            <p:nvPr/>
          </p:nvSpPr>
          <p:spPr bwMode="auto">
            <a:xfrm rot="10800000">
              <a:off x="2949724" y="3356992"/>
              <a:ext cx="1080120" cy="2808312"/>
            </a:xfrm>
            <a:prstGeom prst="arc">
              <a:avLst>
                <a:gd name="adj1" fmla="val 16333171"/>
                <a:gd name="adj2" fmla="val 21548813"/>
              </a:avLst>
            </a:prstGeom>
            <a:noFill/>
            <a:ln w="38100" cap="flat" cmpd="sng" algn="ctr">
              <a:solidFill>
                <a:srgbClr val="CC6600">
                  <a:alpha val="74902"/>
                </a:srgb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19" name="Ovale 18"/>
            <p:cNvSpPr>
              <a:spLocks noChangeAspect="1"/>
            </p:cNvSpPr>
            <p:nvPr/>
          </p:nvSpPr>
          <p:spPr bwMode="auto">
            <a:xfrm>
              <a:off x="2843808" y="4581128"/>
              <a:ext cx="230426" cy="230426"/>
            </a:xfrm>
            <a:prstGeom prst="ellipse">
              <a:avLst/>
            </a:prstGeom>
            <a:solidFill>
              <a:srgbClr val="CC6600"/>
            </a:solidFill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</p:grpSp>
      <p:grpSp>
        <p:nvGrpSpPr>
          <p:cNvPr id="22" name="Gruppo 21"/>
          <p:cNvGrpSpPr/>
          <p:nvPr/>
        </p:nvGrpSpPr>
        <p:grpSpPr>
          <a:xfrm>
            <a:off x="5342881" y="3356992"/>
            <a:ext cx="1115729" cy="2808312"/>
            <a:chOff x="5342881" y="3356992"/>
            <a:chExt cx="1115729" cy="2808312"/>
          </a:xfrm>
        </p:grpSpPr>
        <p:sp>
          <p:nvSpPr>
            <p:cNvPr id="16" name="Arco 15"/>
            <p:cNvSpPr/>
            <p:nvPr/>
          </p:nvSpPr>
          <p:spPr bwMode="auto">
            <a:xfrm rot="10800000" flipH="1">
              <a:off x="5342881" y="3356992"/>
              <a:ext cx="1008112" cy="2808312"/>
            </a:xfrm>
            <a:prstGeom prst="arc">
              <a:avLst>
                <a:gd name="adj1" fmla="val 16333171"/>
                <a:gd name="adj2" fmla="val 21458930"/>
              </a:avLst>
            </a:prstGeom>
            <a:noFill/>
            <a:ln w="38100" cap="flat" cmpd="sng" algn="ctr">
              <a:solidFill>
                <a:srgbClr val="CC6600">
                  <a:alpha val="74902"/>
                </a:srgb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20" name="Ovale 19"/>
            <p:cNvSpPr>
              <a:spLocks noChangeAspect="1"/>
            </p:cNvSpPr>
            <p:nvPr/>
          </p:nvSpPr>
          <p:spPr bwMode="auto">
            <a:xfrm>
              <a:off x="6228184" y="4653136"/>
              <a:ext cx="230426" cy="230426"/>
            </a:xfrm>
            <a:prstGeom prst="ellipse">
              <a:avLst/>
            </a:prstGeom>
            <a:solidFill>
              <a:srgbClr val="CC6600"/>
            </a:solidFill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</p:grpSp>
      <p:grpSp>
        <p:nvGrpSpPr>
          <p:cNvPr id="23" name="Gruppo 22"/>
          <p:cNvGrpSpPr/>
          <p:nvPr/>
        </p:nvGrpSpPr>
        <p:grpSpPr>
          <a:xfrm>
            <a:off x="2411760" y="1268760"/>
            <a:ext cx="6423114" cy="2592288"/>
            <a:chOff x="2411760" y="1268760"/>
            <a:chExt cx="6423114" cy="2592288"/>
          </a:xfrm>
        </p:grpSpPr>
        <p:sp>
          <p:nvSpPr>
            <p:cNvPr id="13" name="Arco 12"/>
            <p:cNvSpPr/>
            <p:nvPr/>
          </p:nvSpPr>
          <p:spPr bwMode="auto">
            <a:xfrm>
              <a:off x="2411760" y="1268760"/>
              <a:ext cx="6336704" cy="2592288"/>
            </a:xfrm>
            <a:prstGeom prst="arc">
              <a:avLst>
                <a:gd name="adj1" fmla="val 16757607"/>
                <a:gd name="adj2" fmla="val 21548813"/>
              </a:avLst>
            </a:prstGeom>
            <a:noFill/>
            <a:ln w="38100" cap="flat" cmpd="sng" algn="ctr">
              <a:solidFill>
                <a:srgbClr val="CC6600">
                  <a:alpha val="74902"/>
                </a:srgb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21" name="Ovale 20"/>
            <p:cNvSpPr>
              <a:spLocks noChangeAspect="1"/>
            </p:cNvSpPr>
            <p:nvPr/>
          </p:nvSpPr>
          <p:spPr bwMode="auto">
            <a:xfrm>
              <a:off x="8604448" y="2420888"/>
              <a:ext cx="230426" cy="230426"/>
            </a:xfrm>
            <a:prstGeom prst="ellipse">
              <a:avLst/>
            </a:prstGeom>
            <a:solidFill>
              <a:srgbClr val="CC6600"/>
            </a:solidFill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Thumbnail sizes</a:t>
            </a:r>
            <a:endParaRPr lang="en-US" dirty="0" smtClean="0"/>
          </a:p>
        </p:txBody>
      </p:sp>
      <p:pic>
        <p:nvPicPr>
          <p:cNvPr id="7171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564904"/>
            <a:ext cx="9144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Freccia in giù 10"/>
          <p:cNvSpPr/>
          <p:nvPr/>
        </p:nvSpPr>
        <p:spPr bwMode="auto">
          <a:xfrm>
            <a:off x="3779912" y="2564904"/>
            <a:ext cx="1584176" cy="1296144"/>
          </a:xfrm>
          <a:prstGeom prst="downArrow">
            <a:avLst>
              <a:gd name="adj1" fmla="val 71102"/>
              <a:gd name="adj2" fmla="val 57424"/>
            </a:avLst>
          </a:prstGeom>
          <a:solidFill>
            <a:srgbClr val="CC6600">
              <a:alpha val="74902"/>
            </a:srgbClr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normalizeH="0" baseline="0" smtClean="0">
                <a:ln>
                  <a:noFill/>
                </a:ln>
                <a:effectLst/>
                <a:latin typeface="Arial" charset="0"/>
                <a:ea typeface="ＭＳ Ｐゴシック" pitchFamily="28" charset="-128"/>
              </a:rPr>
              <a:t>focus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mtClean="0"/>
              <a:t>image</a:t>
            </a:r>
            <a:endParaRPr kumimoji="0" lang="en-US" sz="20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ＭＳ Ｐゴシック" pitchFamily="28" charset="-128"/>
            </a:endParaRPr>
          </a:p>
        </p:txBody>
      </p:sp>
      <p:cxnSp>
        <p:nvCxnSpPr>
          <p:cNvPr id="43" name="Connettore 1 42"/>
          <p:cNvCxnSpPr>
            <a:stCxn id="39" idx="0"/>
            <a:endCxn id="39" idx="0"/>
          </p:cNvCxnSpPr>
          <p:nvPr/>
        </p:nvCxnSpPr>
        <p:spPr bwMode="auto">
          <a:xfrm rot="5400000" flipH="1" flipV="1">
            <a:off x="2842962" y="5302949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2" name="Gruppo 31"/>
          <p:cNvGrpSpPr/>
          <p:nvPr/>
        </p:nvGrpSpPr>
        <p:grpSpPr>
          <a:xfrm>
            <a:off x="1619672" y="1412776"/>
            <a:ext cx="5760640" cy="4608512"/>
            <a:chOff x="2267744" y="980728"/>
            <a:chExt cx="5760640" cy="4608512"/>
          </a:xfrm>
        </p:grpSpPr>
        <p:sp>
          <p:nvSpPr>
            <p:cNvPr id="33" name="Rettangolo arrotondato 32"/>
            <p:cNvSpPr/>
            <p:nvPr/>
          </p:nvSpPr>
          <p:spPr bwMode="auto">
            <a:xfrm>
              <a:off x="2267744" y="980728"/>
              <a:ext cx="5760640" cy="4608512"/>
            </a:xfrm>
            <a:prstGeom prst="roundRect">
              <a:avLst>
                <a:gd name="adj" fmla="val 5972"/>
              </a:avLst>
            </a:prstGeom>
            <a:ln>
              <a:headEnd type="none" w="med" len="med"/>
              <a:tailEnd type="none" w="med" len="med"/>
            </a:ln>
            <a:effectLst>
              <a:outerShdw blurRad="304800" dist="88900" dir="8280000" rotWithShape="0">
                <a:srgbClr val="000000">
                  <a:alpha val="52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pic>
          <p:nvPicPr>
            <p:cNvPr id="2050" name="Picture 2" descr="D:\Paolo\Dottorato\Articoli Pisa\2010\03_VIS_image_browsing\presentation\importance graph.PN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D4D0C8"/>
                </a:clrFrom>
                <a:clrTo>
                  <a:srgbClr val="D4D0C8">
                    <a:alpha val="0"/>
                  </a:srgbClr>
                </a:clrTo>
              </a:clrChange>
            </a:blip>
            <a:srcRect l="7519" t="4815" r="1813" b="8508"/>
            <a:stretch>
              <a:fillRect/>
            </a:stretch>
          </p:blipFill>
          <p:spPr bwMode="auto">
            <a:xfrm>
              <a:off x="3347864" y="2132856"/>
              <a:ext cx="3600400" cy="2592288"/>
            </a:xfrm>
            <a:prstGeom prst="rect">
              <a:avLst/>
            </a:prstGeom>
            <a:noFill/>
          </p:spPr>
        </p:pic>
        <p:cxnSp>
          <p:nvCxnSpPr>
            <p:cNvPr id="29" name="Connettore 2 28"/>
            <p:cNvCxnSpPr/>
            <p:nvPr/>
          </p:nvCxnSpPr>
          <p:spPr bwMode="auto">
            <a:xfrm>
              <a:off x="3419872" y="4653136"/>
              <a:ext cx="3889226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1" name="Connettore 2 30"/>
            <p:cNvCxnSpPr/>
            <p:nvPr/>
          </p:nvCxnSpPr>
          <p:spPr bwMode="auto">
            <a:xfrm rot="5400000" flipH="1" flipV="1">
              <a:off x="1872494" y="3104964"/>
              <a:ext cx="3096344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6" name="CasellaDiTesto 35"/>
            <p:cNvSpPr txBox="1"/>
            <p:nvPr/>
          </p:nvSpPr>
          <p:spPr>
            <a:xfrm rot="16200000">
              <a:off x="2270769" y="2129832"/>
              <a:ext cx="16594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thumbnail size</a:t>
              </a:r>
              <a:endParaRPr lang="en-US" sz="18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7" name="CasellaDiTesto 36"/>
            <p:cNvSpPr txBox="1"/>
            <p:nvPr/>
          </p:nvSpPr>
          <p:spPr>
            <a:xfrm>
              <a:off x="5652120" y="4725144"/>
              <a:ext cx="21852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distance from focus</a:t>
              </a:r>
            </a:p>
            <a:p>
              <a:r>
                <a:rPr lang="en-US" sz="18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in image list</a:t>
              </a:r>
              <a:endParaRPr lang="en-US" sz="18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9" name="CasellaDiTesto 38"/>
            <p:cNvSpPr txBox="1"/>
            <p:nvPr/>
          </p:nvSpPr>
          <p:spPr>
            <a:xfrm>
              <a:off x="2554084" y="4870901"/>
              <a:ext cx="1873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smtClean="0"/>
                <a:t>0</a:t>
              </a:r>
              <a:br>
                <a:rPr lang="en-US" sz="1800" smtClean="0"/>
              </a:br>
              <a:r>
                <a:rPr lang="en-US" sz="1800" smtClean="0"/>
                <a:t>(focus image)</a:t>
              </a:r>
              <a:endParaRPr lang="en-US" sz="1800"/>
            </a:p>
          </p:txBody>
        </p:sp>
        <p:sp>
          <p:nvSpPr>
            <p:cNvPr id="40" name="CasellaDiTesto 39"/>
            <p:cNvSpPr txBox="1"/>
            <p:nvPr/>
          </p:nvSpPr>
          <p:spPr>
            <a:xfrm>
              <a:off x="3979798" y="4870901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800" dirty="0" smtClean="0"/>
                <a:t>±10</a:t>
              </a:r>
              <a:endParaRPr lang="it-IT" sz="1800" dirty="0"/>
            </a:p>
          </p:txBody>
        </p:sp>
        <p:sp>
          <p:nvSpPr>
            <p:cNvPr id="41" name="CasellaDiTesto 40"/>
            <p:cNvSpPr txBox="1"/>
            <p:nvPr/>
          </p:nvSpPr>
          <p:spPr>
            <a:xfrm>
              <a:off x="4790308" y="4870901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800" dirty="0" smtClean="0"/>
                <a:t>±20</a:t>
              </a:r>
              <a:endParaRPr lang="it-IT" sz="1800" dirty="0"/>
            </a:p>
          </p:txBody>
        </p:sp>
        <p:cxnSp>
          <p:nvCxnSpPr>
            <p:cNvPr id="48" name="Connettore 1 47"/>
            <p:cNvCxnSpPr>
              <a:endCxn id="39" idx="0"/>
            </p:cNvCxnSpPr>
            <p:nvPr/>
          </p:nvCxnSpPr>
          <p:spPr bwMode="auto">
            <a:xfrm rot="5400000">
              <a:off x="3382575" y="4761595"/>
              <a:ext cx="217765" cy="84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Connettore 1 57"/>
            <p:cNvCxnSpPr/>
            <p:nvPr/>
          </p:nvCxnSpPr>
          <p:spPr bwMode="auto">
            <a:xfrm rot="5400000">
              <a:off x="4207038" y="4761596"/>
              <a:ext cx="217765" cy="84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Connettore 1 58"/>
            <p:cNvCxnSpPr/>
            <p:nvPr/>
          </p:nvCxnSpPr>
          <p:spPr bwMode="auto">
            <a:xfrm rot="5400000">
              <a:off x="5015217" y="4761596"/>
              <a:ext cx="217765" cy="84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2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4469</TotalTime>
  <Words>1998</Words>
  <Application>Microsoft Office PowerPoint</Application>
  <PresentationFormat>Presentazione su schermo (4:3)</PresentationFormat>
  <Paragraphs>312</Paragraphs>
  <Slides>24</Slides>
  <Notes>24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1" baseType="lpstr">
      <vt:lpstr>Arial</vt:lpstr>
      <vt:lpstr>ＭＳ Ｐゴシック</vt:lpstr>
      <vt:lpstr>Times</vt:lpstr>
      <vt:lpstr>Comic Sans MS</vt:lpstr>
      <vt:lpstr>Wingdings</vt:lpstr>
      <vt:lpstr>Calibri</vt:lpstr>
      <vt:lpstr>Blank Presentation</vt:lpstr>
      <vt:lpstr>Browsing large image datasets through Voronoi diagrams</vt:lpstr>
      <vt:lpstr>Targeted image datasets</vt:lpstr>
      <vt:lpstr>Conventional image browsers (fullscreen)</vt:lpstr>
      <vt:lpstr>Conventional image browsers (thumbnail bars)</vt:lpstr>
      <vt:lpstr>Diapositiva 5</vt:lpstr>
      <vt:lpstr>Other drawbacks: non-uniform aspect ratios</vt:lpstr>
      <vt:lpstr>A new type of thumbnail bar</vt:lpstr>
      <vt:lpstr>Thumbnail sizes</vt:lpstr>
      <vt:lpstr>Thumbnail sizes</vt:lpstr>
      <vt:lpstr>Clustering images</vt:lpstr>
      <vt:lpstr>Selecting visible images</vt:lpstr>
      <vt:lpstr>Spatial ordering</vt:lpstr>
      <vt:lpstr>Not only horizontal thumbnail bars</vt:lpstr>
      <vt:lpstr>Transitions</vt:lpstr>
      <vt:lpstr>Transitions</vt:lpstr>
      <vt:lpstr>Autorecentering Voronoi diagrams</vt:lpstr>
      <vt:lpstr>Taming autorecentering Voronoi diagrams</vt:lpstr>
      <vt:lpstr>Taming autorecentering Voronoi diagrams 1/2</vt:lpstr>
      <vt:lpstr>Taming autorecentering Voronoi diagrams 2/2</vt:lpstr>
      <vt:lpstr>Tamed autorecentering Voronoi diagrams</vt:lpstr>
      <vt:lpstr>Thumbnail creation</vt:lpstr>
      <vt:lpstr>Thumbnail creation: with per-image orientation</vt:lpstr>
      <vt:lpstr>Example</vt:lpstr>
      <vt:lpstr>More examples</vt:lpstr>
    </vt:vector>
  </TitlesOfParts>
  <Company>Melissa Kingman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Kingman</dc:creator>
  <cp:lastModifiedBy>Paolo Brivio</cp:lastModifiedBy>
  <cp:revision>661</cp:revision>
  <dcterms:created xsi:type="dcterms:W3CDTF">2008-06-27T17:43:02Z</dcterms:created>
  <dcterms:modified xsi:type="dcterms:W3CDTF">2010-11-03T10:24:16Z</dcterms:modified>
</cp:coreProperties>
</file>